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Bellota Text"/>
      <p:regular r:id="rId45"/>
      <p:bold r:id="rId46"/>
      <p:italic r:id="rId47"/>
      <p:boldItalic r:id="rId48"/>
    </p:embeddedFont>
    <p:embeddedFont>
      <p:font typeface="Bellota Text Light"/>
      <p:regular r:id="rId49"/>
      <p:bold r:id="rId50"/>
      <p:italic r:id="rId51"/>
      <p:boldItalic r:id="rId52"/>
    </p:embeddedFont>
    <p:embeddedFont>
      <p:font typeface="Parisienne"/>
      <p:regular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Vidaloka"/>
      <p:regular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CB4430-2524-4F17-90F3-FB2896347D83}">
  <a:tblStyle styleId="{D5CB4430-2524-4F17-90F3-FB2896347D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6CB284C-9BF5-42FC-AE91-A9D059309DA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BellotaText-bold.fntdata"/><Relationship Id="rId45" Type="http://schemas.openxmlformats.org/officeDocument/2006/relationships/font" Target="fonts/BellotaTex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ellotaText-boldItalic.fntdata"/><Relationship Id="rId47" Type="http://schemas.openxmlformats.org/officeDocument/2006/relationships/font" Target="fonts/BellotaText-italic.fntdata"/><Relationship Id="rId49" Type="http://schemas.openxmlformats.org/officeDocument/2006/relationships/font" Target="fonts/BellotaText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ellotaTextLight-italic.fntdata"/><Relationship Id="rId50" Type="http://schemas.openxmlformats.org/officeDocument/2006/relationships/font" Target="fonts/BellotaTextLight-bold.fntdata"/><Relationship Id="rId53" Type="http://schemas.openxmlformats.org/officeDocument/2006/relationships/font" Target="fonts/Parisienne-regular.fntdata"/><Relationship Id="rId52" Type="http://schemas.openxmlformats.org/officeDocument/2006/relationships/font" Target="fonts/BellotaTextLight-bold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Vidalok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9986d0cde_0_7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9986d0cde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877024890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8770248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877024890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87702489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877024890_1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87702489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877024890_1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877024890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877024890_1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87702489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877024890_1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c877024890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877024890_1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c877024890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877024890_1_1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877024890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877024890_1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877024890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c877024890_1_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c877024890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86c7dcce7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86c7dcce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47725"/>
            <a:ext cx="2595750" cy="25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fmla="val 637" name="adj1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425" y="-25"/>
            <a:ext cx="3925575" cy="49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994975" y="1003175"/>
            <a:ext cx="4781700" cy="17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Green Watercolor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fmla="val 63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100" y="0"/>
            <a:ext cx="2228899" cy="17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9525"/>
            <a:ext cx="2083950" cy="20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ue Watercolor">
  <p:cSld name="BLANK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100" y="0"/>
            <a:ext cx="2228899" cy="17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fmla="val 63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9525"/>
            <a:ext cx="2083950" cy="20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3103500"/>
            <a:ext cx="2633050" cy="2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fmla="val 637" name="adj1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0" y="-25"/>
            <a:ext cx="2644250" cy="332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994975" y="2751876"/>
            <a:ext cx="6241500" cy="3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6171" l="0" r="0" t="6162"/>
          <a:stretch/>
        </p:blipFill>
        <p:spPr>
          <a:xfrm>
            <a:off x="1575575" y="0"/>
            <a:ext cx="5992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4297659" y="4292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548700" y="548650"/>
            <a:ext cx="1922400" cy="4045300"/>
            <a:chOff x="548700" y="548650"/>
            <a:chExt cx="1922400" cy="4045300"/>
          </a:xfrm>
        </p:grpSpPr>
        <p:sp>
          <p:nvSpPr>
            <p:cNvPr id="24" name="Google Shape;24;p4"/>
            <p:cNvSpPr/>
            <p:nvPr/>
          </p:nvSpPr>
          <p:spPr>
            <a:xfrm>
              <a:off x="548700" y="2569250"/>
              <a:ext cx="1735500" cy="2024700"/>
            </a:xfrm>
            <a:prstGeom prst="corner">
              <a:avLst>
                <a:gd fmla="val 1210" name="adj1"/>
                <a:gd fmla="val 1233" name="adj2"/>
              </a:avLst>
            </a:prstGeom>
            <a:gradFill>
              <a:gsLst>
                <a:gs pos="0">
                  <a:schemeClr val="accent5"/>
                </a:gs>
                <a:gs pos="31000">
                  <a:schemeClr val="accent6"/>
                </a:gs>
                <a:gs pos="69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flipH="1" rot="10800000">
              <a:off x="548700" y="548650"/>
              <a:ext cx="1922400" cy="2024700"/>
            </a:xfrm>
            <a:prstGeom prst="corner">
              <a:avLst>
                <a:gd fmla="val 1210" name="adj1"/>
                <a:gd fmla="val 1123" name="adj2"/>
              </a:avLst>
            </a:prstGeom>
            <a:gradFill>
              <a:gsLst>
                <a:gs pos="0">
                  <a:schemeClr val="accent5"/>
                </a:gs>
                <a:gs pos="31000">
                  <a:schemeClr val="accent6"/>
                </a:gs>
                <a:gs pos="69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4"/>
          <p:cNvGrpSpPr/>
          <p:nvPr/>
        </p:nvGrpSpPr>
        <p:grpSpPr>
          <a:xfrm>
            <a:off x="6700500" y="548650"/>
            <a:ext cx="1894800" cy="4045300"/>
            <a:chOff x="6700500" y="548650"/>
            <a:chExt cx="1894800" cy="4045300"/>
          </a:xfrm>
        </p:grpSpPr>
        <p:sp>
          <p:nvSpPr>
            <p:cNvPr id="27" name="Google Shape;27;p4"/>
            <p:cNvSpPr/>
            <p:nvPr/>
          </p:nvSpPr>
          <p:spPr>
            <a:xfrm flipH="1">
              <a:off x="6700500" y="2569250"/>
              <a:ext cx="1894800" cy="2024700"/>
            </a:xfrm>
            <a:prstGeom prst="corner">
              <a:avLst>
                <a:gd fmla="val 1210" name="adj1"/>
                <a:gd fmla="val 1045" name="adj2"/>
              </a:avLst>
            </a:prstGeom>
            <a:gradFill>
              <a:gsLst>
                <a:gs pos="0">
                  <a:schemeClr val="accent5"/>
                </a:gs>
                <a:gs pos="31000">
                  <a:schemeClr val="accent6"/>
                </a:gs>
                <a:gs pos="69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10800000">
              <a:off x="6956700" y="548650"/>
              <a:ext cx="1638600" cy="2024700"/>
            </a:xfrm>
            <a:prstGeom prst="corner">
              <a:avLst>
                <a:gd fmla="val 1210" name="adj1"/>
                <a:gd fmla="val 1233" name="adj2"/>
              </a:avLst>
            </a:prstGeom>
            <a:gradFill>
              <a:gsLst>
                <a:gs pos="0">
                  <a:schemeClr val="accent5"/>
                </a:gs>
                <a:gs pos="31000">
                  <a:schemeClr val="accent6"/>
                </a:gs>
                <a:gs pos="69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2907200" y="1280575"/>
            <a:ext cx="3329700" cy="258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⊳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4351735" y="554671"/>
            <a:ext cx="440525" cy="3097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5"/>
                    </a:gs>
                    <a:gs pos="31000">
                      <a:schemeClr val="accent6"/>
                    </a:gs>
                    <a:gs pos="69000">
                      <a:schemeClr val="accent5"/>
                    </a:gs>
                    <a:gs pos="100000">
                      <a:schemeClr val="accent6"/>
                    </a:gs>
                  </a:gsLst>
                  <a:lin ang="5400012" scaled="0"/>
                </a:gradFill>
                <a:latin typeface="Parisienne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16525"/>
            <a:ext cx="1540475" cy="25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fmla="val 637" name="adj1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94975" y="1524837"/>
            <a:ext cx="7154100" cy="28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⊳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300" y="0"/>
            <a:ext cx="3182701" cy="23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16525"/>
            <a:ext cx="1540475" cy="25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fmla="val 637" name="adj1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994975" y="1524825"/>
            <a:ext cx="33426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⊳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06447" y="1524825"/>
            <a:ext cx="33426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⊳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550" y="0"/>
            <a:ext cx="3161451" cy="19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b="0" l="11150" r="0" t="0"/>
          <a:stretch/>
        </p:blipFill>
        <p:spPr>
          <a:xfrm>
            <a:off x="0" y="3274125"/>
            <a:ext cx="1214025" cy="18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fmla="val 637" name="adj1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994975" y="1524825"/>
            <a:ext cx="2218500" cy="27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446663" y="1524825"/>
            <a:ext cx="2218500" cy="27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5898352" y="1524825"/>
            <a:ext cx="2218500" cy="27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300" y="0"/>
            <a:ext cx="3182701" cy="23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116650"/>
            <a:ext cx="1481525" cy="20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fmla="val 637" name="adj1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375" y="0"/>
            <a:ext cx="3734625" cy="23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15100" y="0"/>
            <a:ext cx="2228899" cy="17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fmla="val 637" name="adj1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994975" y="4025300"/>
            <a:ext cx="71541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9525"/>
            <a:ext cx="2083950" cy="20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fmla="val 637" name="adj1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94975" y="1524837"/>
            <a:ext cx="7154100" cy="28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llota Text Light"/>
              <a:buChar char="⊳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 algn="ctr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2pPr>
            <a:lvl3pPr lvl="2" rtl="0" algn="ctr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3pPr>
            <a:lvl4pPr lvl="3" rtl="0" algn="ctr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4pPr>
            <a:lvl5pPr lvl="4" rtl="0" algn="ctr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5pPr>
            <a:lvl6pPr lvl="5" rtl="0" algn="ctr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6pPr>
            <a:lvl7pPr lvl="6" rtl="0" algn="ctr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7pPr>
            <a:lvl8pPr lvl="7" rtl="0" algn="ctr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8pPr>
            <a:lvl9pPr lvl="8" rtl="0" algn="ctr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vidaloka" TargetMode="External"/><Relationship Id="rId4" Type="http://schemas.openxmlformats.org/officeDocument/2006/relationships/hyperlink" Target="https://www.fontsquirrel.com/fonts/bellota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18.jpg"/><Relationship Id="rId6" Type="http://schemas.openxmlformats.org/officeDocument/2006/relationships/image" Target="../media/image2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witter.com/googledocs/status/730087240156643328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994975" y="1003175"/>
            <a:ext cx="4781700" cy="17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4294967295" type="title"/>
          </p:nvPr>
        </p:nvSpPr>
        <p:spPr>
          <a:xfrm>
            <a:off x="994975" y="1285913"/>
            <a:ext cx="3357300" cy="8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63" name="Google Shape;163;p22"/>
          <p:cNvSpPr txBox="1"/>
          <p:nvPr>
            <p:ph idx="4294967295" type="body"/>
          </p:nvPr>
        </p:nvSpPr>
        <p:spPr>
          <a:xfrm>
            <a:off x="994975" y="2234891"/>
            <a:ext cx="3357300" cy="162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b="4911" l="7106" r="0" t="33157"/>
          <a:stretch/>
        </p:blipFill>
        <p:spPr>
          <a:xfrm>
            <a:off x="4574425" y="574500"/>
            <a:ext cx="3994426" cy="39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300" y="0"/>
            <a:ext cx="3182701" cy="23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4294967295" type="title"/>
          </p:nvPr>
        </p:nvSpPr>
        <p:spPr>
          <a:xfrm>
            <a:off x="548800" y="0"/>
            <a:ext cx="80532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1"/>
                </a:solidFill>
              </a:rPr>
              <a:t>Want big impact?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lang="en" sz="1800">
                <a:solidFill>
                  <a:schemeClr val="lt1"/>
                </a:solidFill>
              </a:rPr>
              <a:t>Use big image.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994975" y="1018875"/>
            <a:ext cx="46080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3802943" y="1997450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5573240" y="28971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2032647" y="28971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1187400" y="3796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2877893" y="3796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4728000" y="3796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6418493" y="3796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86" name="Google Shape;186;p24"/>
          <p:cNvCxnSpPr>
            <a:stCxn id="179" idx="2"/>
            <a:endCxn id="180" idx="0"/>
          </p:cNvCxnSpPr>
          <p:nvPr/>
        </p:nvCxnSpPr>
        <p:spPr>
          <a:xfrm flipH="1" rot="-5400000">
            <a:off x="5228543" y="178340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7" name="Google Shape;187;p24"/>
          <p:cNvCxnSpPr>
            <a:stCxn id="181" idx="0"/>
            <a:endCxn id="179" idx="2"/>
          </p:cNvCxnSpPr>
          <p:nvPr/>
        </p:nvCxnSpPr>
        <p:spPr>
          <a:xfrm rot="-5400000">
            <a:off x="3458247" y="1783401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8" name="Google Shape;188;p24"/>
          <p:cNvCxnSpPr>
            <a:stCxn id="181" idx="2"/>
            <a:endCxn id="183" idx="0"/>
          </p:cNvCxnSpPr>
          <p:nvPr/>
        </p:nvCxnSpPr>
        <p:spPr>
          <a:xfrm flipH="1" rot="-5400000">
            <a:off x="2995647" y="3145701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9" name="Google Shape;189;p24"/>
          <p:cNvCxnSpPr>
            <a:stCxn id="182" idx="0"/>
            <a:endCxn id="181" idx="2"/>
          </p:cNvCxnSpPr>
          <p:nvPr/>
        </p:nvCxnSpPr>
        <p:spPr>
          <a:xfrm rot="-5400000">
            <a:off x="2150400" y="31457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0" name="Google Shape;190;p24"/>
          <p:cNvCxnSpPr>
            <a:stCxn id="180" idx="2"/>
            <a:endCxn id="185" idx="0"/>
          </p:cNvCxnSpPr>
          <p:nvPr/>
        </p:nvCxnSpPr>
        <p:spPr>
          <a:xfrm flipH="1" rot="-5400000">
            <a:off x="6536390" y="31455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1" name="Google Shape;191;p24"/>
          <p:cNvCxnSpPr>
            <a:stCxn id="184" idx="0"/>
            <a:endCxn id="180" idx="2"/>
          </p:cNvCxnSpPr>
          <p:nvPr/>
        </p:nvCxnSpPr>
        <p:spPr>
          <a:xfrm rot="-5400000">
            <a:off x="5691000" y="31457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97" name="Google Shape;197;p25"/>
          <p:cNvGraphicFramePr/>
          <p:nvPr/>
        </p:nvGraphicFramePr>
        <p:xfrm>
          <a:off x="995000" y="1822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{D5CB4430-2524-4F17-90F3-FB2896347D83}</a:tableStyleId>
              </a:tblPr>
              <a:tblGrid>
                <a:gridCol w="1767900"/>
                <a:gridCol w="1767900"/>
                <a:gridCol w="1767900"/>
                <a:gridCol w="1767900"/>
              </a:tblGrid>
              <a:tr h="56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7FA"/>
                    </a:solidFill>
                  </a:tcPr>
                </a:tc>
              </a:tr>
              <a:tr h="562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7FA"/>
                    </a:solidFill>
                  </a:tcPr>
                </a:tc>
              </a:tr>
              <a:tr h="562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7FA"/>
                    </a:solidFill>
                  </a:tcPr>
                </a:tc>
              </a:tr>
              <a:tr h="562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7FA"/>
                    </a:solidFill>
                  </a:tcPr>
                </a:tc>
              </a:tr>
            </a:tbl>
          </a:graphicData>
        </a:graphic>
      </p:graphicFrame>
      <p:sp>
        <p:nvSpPr>
          <p:cNvPr id="198" name="Google Shape;198;p25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/>
          <p:nvPr/>
        </p:nvSpPr>
        <p:spPr>
          <a:xfrm>
            <a:off x="823225" y="784749"/>
            <a:ext cx="7554516" cy="359880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 txBox="1"/>
          <p:nvPr>
            <p:ph idx="4294967295" type="title"/>
          </p:nvPr>
        </p:nvSpPr>
        <p:spPr>
          <a:xfrm>
            <a:off x="548275" y="0"/>
            <a:ext cx="8041200" cy="5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2176396" y="1689087"/>
            <a:ext cx="599700" cy="187200"/>
          </a:xfrm>
          <a:prstGeom prst="wedgeRectCallout">
            <a:avLst>
              <a:gd fmla="val -21428" name="adj1"/>
              <a:gd fmla="val 84287" name="adj2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rPr>
              <a:t>our office</a:t>
            </a:r>
            <a:endParaRPr sz="800">
              <a:solidFill>
                <a:schemeClr val="dk1"/>
              </a:solidFill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26"/>
          <p:cNvSpPr txBox="1"/>
          <p:nvPr>
            <p:ph idx="4294967295" type="body"/>
          </p:nvPr>
        </p:nvSpPr>
        <p:spPr>
          <a:xfrm>
            <a:off x="457200" y="4320280"/>
            <a:ext cx="7719300" cy="22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208" name="Google Shape;208;p26"/>
          <p:cNvSpPr/>
          <p:nvPr/>
        </p:nvSpPr>
        <p:spPr>
          <a:xfrm>
            <a:off x="1397550" y="1959100"/>
            <a:ext cx="127500" cy="127500"/>
          </a:xfrm>
          <a:prstGeom prst="star4">
            <a:avLst>
              <a:gd fmla="val 23328" name="adj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3943025" y="1748775"/>
            <a:ext cx="127500" cy="127500"/>
          </a:xfrm>
          <a:prstGeom prst="star4">
            <a:avLst>
              <a:gd fmla="val 23328" name="adj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2914825" y="3489150"/>
            <a:ext cx="127500" cy="127500"/>
          </a:xfrm>
          <a:prstGeom prst="star4">
            <a:avLst>
              <a:gd fmla="val 23328" name="adj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4605175" y="3737275"/>
            <a:ext cx="127500" cy="127500"/>
          </a:xfrm>
          <a:prstGeom prst="star4">
            <a:avLst>
              <a:gd fmla="val 23328" name="adj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6576300" y="2211350"/>
            <a:ext cx="127500" cy="127500"/>
          </a:xfrm>
          <a:prstGeom prst="star4">
            <a:avLst>
              <a:gd fmla="val 23328" name="adj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7169025" y="3774050"/>
            <a:ext cx="127500" cy="127500"/>
          </a:xfrm>
          <a:prstGeom prst="star4">
            <a:avLst>
              <a:gd fmla="val 23328" name="adj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994975" y="1671472"/>
            <a:ext cx="7154100" cy="12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89,526,124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219" name="Google Shape;219;p27"/>
          <p:cNvSpPr txBox="1"/>
          <p:nvPr>
            <p:ph idx="4294967295" type="subTitle"/>
          </p:nvPr>
        </p:nvSpPr>
        <p:spPr>
          <a:xfrm>
            <a:off x="994975" y="2841425"/>
            <a:ext cx="7154100" cy="4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idx="4294967295" type="ctrTitle"/>
          </p:nvPr>
        </p:nvSpPr>
        <p:spPr>
          <a:xfrm>
            <a:off x="994975" y="800400"/>
            <a:ext cx="71541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</a:rPr>
              <a:t>89,526,124$</a:t>
            </a:r>
            <a:endParaRPr sz="4800">
              <a:solidFill>
                <a:schemeClr val="accent5"/>
              </a:solidFill>
            </a:endParaRPr>
          </a:p>
        </p:txBody>
      </p:sp>
      <p:sp>
        <p:nvSpPr>
          <p:cNvPr id="226" name="Google Shape;226;p28"/>
          <p:cNvSpPr txBox="1"/>
          <p:nvPr>
            <p:ph idx="4294967295" type="subTitle"/>
          </p:nvPr>
        </p:nvSpPr>
        <p:spPr>
          <a:xfrm>
            <a:off x="994975" y="1335108"/>
            <a:ext cx="7154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27" name="Google Shape;227;p28"/>
          <p:cNvSpPr txBox="1"/>
          <p:nvPr>
            <p:ph idx="4294967295" type="ctrTitle"/>
          </p:nvPr>
        </p:nvSpPr>
        <p:spPr>
          <a:xfrm>
            <a:off x="994975" y="3276893"/>
            <a:ext cx="71541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100%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28" name="Google Shape;228;p28"/>
          <p:cNvSpPr txBox="1"/>
          <p:nvPr>
            <p:ph idx="4294967295" type="subTitle"/>
          </p:nvPr>
        </p:nvSpPr>
        <p:spPr>
          <a:xfrm>
            <a:off x="994975" y="3811601"/>
            <a:ext cx="7154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29" name="Google Shape;229;p28"/>
          <p:cNvSpPr txBox="1"/>
          <p:nvPr>
            <p:ph idx="4294967295" type="ctrTitle"/>
          </p:nvPr>
        </p:nvSpPr>
        <p:spPr>
          <a:xfrm>
            <a:off x="994975" y="2038647"/>
            <a:ext cx="71541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30" name="Google Shape;230;p28"/>
          <p:cNvSpPr txBox="1"/>
          <p:nvPr>
            <p:ph idx="4294967295" type="subTitle"/>
          </p:nvPr>
        </p:nvSpPr>
        <p:spPr>
          <a:xfrm>
            <a:off x="994975" y="2573355"/>
            <a:ext cx="7154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31" name="Google Shape;231;p28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8" name="Google Shape;238;p29"/>
          <p:cNvGrpSpPr/>
          <p:nvPr/>
        </p:nvGrpSpPr>
        <p:grpSpPr>
          <a:xfrm>
            <a:off x="893391" y="2376922"/>
            <a:ext cx="2555950" cy="1116622"/>
            <a:chOff x="323513" y="1986800"/>
            <a:chExt cx="2952125" cy="1289700"/>
          </a:xfrm>
        </p:grpSpPr>
        <p:sp>
          <p:nvSpPr>
            <p:cNvPr id="239" name="Google Shape;239;p29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ellota Text Light"/>
                  <a:ea typeface="Bellota Text Light"/>
                  <a:cs typeface="Bellota Text Light"/>
                  <a:sym typeface="Bellota Tex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 Light"/>
                  <a:ea typeface="Bellota Text Light"/>
                  <a:cs typeface="Bellota Text Light"/>
                  <a:sym typeface="Bellota Tex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cxnSp>
          <p:nvCxnSpPr>
            <p:cNvPr id="240" name="Google Shape;240;p29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41" name="Google Shape;241;p29"/>
          <p:cNvGrpSpPr/>
          <p:nvPr/>
        </p:nvGrpSpPr>
        <p:grpSpPr>
          <a:xfrm>
            <a:off x="5123972" y="1803402"/>
            <a:ext cx="3126101" cy="1116622"/>
            <a:chOff x="5209838" y="1324383"/>
            <a:chExt cx="3610650" cy="1289700"/>
          </a:xfrm>
        </p:grpSpPr>
        <p:sp>
          <p:nvSpPr>
            <p:cNvPr id="242" name="Google Shape;242;p29"/>
            <p:cNvSpPr txBox="1"/>
            <p:nvPr/>
          </p:nvSpPr>
          <p:spPr>
            <a:xfrm>
              <a:off x="6696488" y="1324383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ellota Text Light"/>
                  <a:ea typeface="Bellota Text Light"/>
                  <a:cs typeface="Bellota Text Light"/>
                  <a:sym typeface="Bellota Tex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 Light"/>
                  <a:ea typeface="Bellota Text Light"/>
                  <a:cs typeface="Bellota Text Light"/>
                  <a:sym typeface="Bellota Tex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cxnSp>
          <p:nvCxnSpPr>
            <p:cNvPr id="243" name="Google Shape;243;p29"/>
            <p:cNvCxnSpPr/>
            <p:nvPr/>
          </p:nvCxnSpPr>
          <p:spPr>
            <a:xfrm>
              <a:off x="5209838" y="196923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44" name="Google Shape;244;p29"/>
          <p:cNvGrpSpPr/>
          <p:nvPr/>
        </p:nvGrpSpPr>
        <p:grpSpPr>
          <a:xfrm>
            <a:off x="5123972" y="3043256"/>
            <a:ext cx="3126101" cy="1116622"/>
            <a:chOff x="5209838" y="3020450"/>
            <a:chExt cx="3610650" cy="1289700"/>
          </a:xfrm>
        </p:grpSpPr>
        <p:sp>
          <p:nvSpPr>
            <p:cNvPr id="245" name="Google Shape;245;p29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ellota Text Light"/>
                  <a:ea typeface="Bellota Text Light"/>
                  <a:cs typeface="Bellota Text Light"/>
                  <a:sym typeface="Bellota Tex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 Light"/>
                  <a:ea typeface="Bellota Text Light"/>
                  <a:cs typeface="Bellota Text Light"/>
                  <a:sym typeface="Bellota Tex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cxnSp>
          <p:nvCxnSpPr>
            <p:cNvPr id="246" name="Google Shape;246;p29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47" name="Google Shape;247;p29"/>
          <p:cNvGrpSpPr/>
          <p:nvPr/>
        </p:nvGrpSpPr>
        <p:grpSpPr>
          <a:xfrm>
            <a:off x="2918238" y="1287457"/>
            <a:ext cx="3302884" cy="3281899"/>
            <a:chOff x="2662213" y="676344"/>
            <a:chExt cx="3814835" cy="3790597"/>
          </a:xfrm>
        </p:grpSpPr>
        <p:sp>
          <p:nvSpPr>
            <p:cNvPr id="248" name="Google Shape;248;p29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29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52" name="Google Shape;252;p2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29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55" name="Google Shape;255;p29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p29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58" name="Google Shape;258;p29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9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" name="Google Shape;260;p29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Vidaloka"/>
                  <a:ea typeface="Vidaloka"/>
                  <a:cs typeface="Vidaloka"/>
                  <a:sym typeface="Vidaloka"/>
                </a:rPr>
                <a:t>03 </a:t>
              </a:r>
              <a:endParaRPr sz="16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261" name="Google Shape;261;p29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Vidaloka"/>
                  <a:ea typeface="Vidaloka"/>
                  <a:cs typeface="Vidaloka"/>
                  <a:sym typeface="Vidaloka"/>
                </a:rPr>
                <a:t>01 </a:t>
              </a:r>
              <a:endParaRPr sz="16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262" name="Google Shape;262;p29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Vidaloka"/>
                  <a:ea typeface="Vidaloka"/>
                  <a:cs typeface="Vidaloka"/>
                  <a:sym typeface="Vidaloka"/>
                </a:rPr>
                <a:t>02 </a:t>
              </a:r>
              <a:endParaRPr sz="16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994975" y="1524825"/>
            <a:ext cx="2218500" cy="134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69" name="Google Shape;269;p30"/>
          <p:cNvSpPr txBox="1"/>
          <p:nvPr>
            <p:ph idx="2" type="body"/>
          </p:nvPr>
        </p:nvSpPr>
        <p:spPr>
          <a:xfrm>
            <a:off x="3446663" y="1524825"/>
            <a:ext cx="2218500" cy="134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70" name="Google Shape;270;p30"/>
          <p:cNvSpPr txBox="1"/>
          <p:nvPr>
            <p:ph idx="3" type="body"/>
          </p:nvPr>
        </p:nvSpPr>
        <p:spPr>
          <a:xfrm>
            <a:off x="5898350" y="1524825"/>
            <a:ext cx="2218500" cy="134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1" name="Google Shape;271;p30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0"/>
          <p:cNvSpPr txBox="1"/>
          <p:nvPr>
            <p:ph idx="1" type="body"/>
          </p:nvPr>
        </p:nvSpPr>
        <p:spPr>
          <a:xfrm>
            <a:off x="994975" y="2820225"/>
            <a:ext cx="2218500" cy="134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73" name="Google Shape;273;p30"/>
          <p:cNvSpPr txBox="1"/>
          <p:nvPr>
            <p:ph idx="2" type="body"/>
          </p:nvPr>
        </p:nvSpPr>
        <p:spPr>
          <a:xfrm>
            <a:off x="3446663" y="2820225"/>
            <a:ext cx="2218500" cy="134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74" name="Google Shape;274;p30"/>
          <p:cNvSpPr txBox="1"/>
          <p:nvPr>
            <p:ph idx="3" type="body"/>
          </p:nvPr>
        </p:nvSpPr>
        <p:spPr>
          <a:xfrm>
            <a:off x="5898350" y="2820225"/>
            <a:ext cx="2218500" cy="134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994975" y="4025300"/>
            <a:ext cx="71541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80" name="Google Shape;280;p31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" name="Google Shape;281;p31"/>
          <p:cNvCxnSpPr/>
          <p:nvPr/>
        </p:nvCxnSpPr>
        <p:spPr>
          <a:xfrm>
            <a:off x="1153450" y="1150012"/>
            <a:ext cx="6837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1"/>
          <p:cNvCxnSpPr/>
          <p:nvPr/>
        </p:nvCxnSpPr>
        <p:spPr>
          <a:xfrm>
            <a:off x="1153450" y="1820101"/>
            <a:ext cx="6837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1"/>
          <p:cNvCxnSpPr/>
          <p:nvPr/>
        </p:nvCxnSpPr>
        <p:spPr>
          <a:xfrm>
            <a:off x="1153450" y="2490191"/>
            <a:ext cx="6837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1"/>
          <p:cNvCxnSpPr/>
          <p:nvPr/>
        </p:nvCxnSpPr>
        <p:spPr>
          <a:xfrm>
            <a:off x="1153450" y="3160280"/>
            <a:ext cx="6837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1"/>
          <p:cNvCxnSpPr/>
          <p:nvPr/>
        </p:nvCxnSpPr>
        <p:spPr>
          <a:xfrm>
            <a:off x="1153450" y="3851052"/>
            <a:ext cx="6837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1"/>
          <p:cNvSpPr txBox="1"/>
          <p:nvPr/>
        </p:nvSpPr>
        <p:spPr>
          <a:xfrm>
            <a:off x="1153450" y="1000075"/>
            <a:ext cx="2922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4000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3000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2000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1000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200"/>
              </a:spcBef>
              <a:spcAft>
                <a:spcPts val="420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1739295" y="2383722"/>
            <a:ext cx="220800" cy="146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2036092" y="2011539"/>
            <a:ext cx="220800" cy="183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2332890" y="2490191"/>
            <a:ext cx="220800" cy="136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3394975" y="2680090"/>
            <a:ext cx="220800" cy="117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3691772" y="2114930"/>
            <a:ext cx="220800" cy="173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3988570" y="1295767"/>
            <a:ext cx="220800" cy="255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5050655" y="2156275"/>
            <a:ext cx="220800" cy="169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5347452" y="1149895"/>
            <a:ext cx="220800" cy="270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5644250" y="2328589"/>
            <a:ext cx="220800" cy="152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/>
          <p:nvPr/>
        </p:nvSpPr>
        <p:spPr>
          <a:xfrm>
            <a:off x="6706335" y="2735223"/>
            <a:ext cx="220800" cy="111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7003132" y="1356776"/>
            <a:ext cx="220800" cy="24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7299930" y="1653144"/>
            <a:ext cx="220800" cy="219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90" name="Google Shape;90;p14"/>
          <p:cNvSpPr txBox="1"/>
          <p:nvPr>
            <p:ph idx="2" type="body"/>
          </p:nvPr>
        </p:nvSpPr>
        <p:spPr>
          <a:xfrm>
            <a:off x="4806447" y="1524825"/>
            <a:ext cx="33426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994975" y="1524825"/>
            <a:ext cx="33426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92" name="Google Shape;92;p14"/>
          <p:cNvSpPr txBox="1"/>
          <p:nvPr>
            <p:ph idx="2" type="body"/>
          </p:nvPr>
        </p:nvSpPr>
        <p:spPr>
          <a:xfrm>
            <a:off x="1889700" y="3601125"/>
            <a:ext cx="6399000" cy="6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More info on how to use this template at </a:t>
            </a:r>
            <a:r>
              <a:rPr b="1" lang="en" sz="12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slidescarnival.com/help-use-presentation-template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This template is free to use under </a:t>
            </a:r>
            <a:r>
              <a:rPr lang="en" sz="12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1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idx="4294967295" type="body"/>
          </p:nvPr>
        </p:nvSpPr>
        <p:spPr>
          <a:xfrm>
            <a:off x="988400" y="580725"/>
            <a:ext cx="2274600" cy="3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Vidaloka"/>
                <a:ea typeface="Vidaloka"/>
                <a:cs typeface="Vidaloka"/>
                <a:sym typeface="Vidaloka"/>
              </a:rPr>
              <a:t>Mobile</a:t>
            </a:r>
            <a:r>
              <a:rPr lang="en" sz="3000">
                <a:latin typeface="Vidaloka"/>
                <a:ea typeface="Vidaloka"/>
                <a:cs typeface="Vidaloka"/>
                <a:sym typeface="Vidaloka"/>
              </a:rPr>
              <a:t> project</a:t>
            </a:r>
            <a:endParaRPr sz="30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04" name="Google Shape;304;p32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05" name="Google Shape;305;p32"/>
          <p:cNvGrpSpPr/>
          <p:nvPr/>
        </p:nvGrpSpPr>
        <p:grpSpPr>
          <a:xfrm>
            <a:off x="3719837" y="804064"/>
            <a:ext cx="1704325" cy="3535109"/>
            <a:chOff x="2547150" y="238125"/>
            <a:chExt cx="2525675" cy="5238750"/>
          </a:xfrm>
        </p:grpSpPr>
        <p:sp>
          <p:nvSpPr>
            <p:cNvPr id="306" name="Google Shape;306;p3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2"/>
          <p:cNvSpPr txBox="1"/>
          <p:nvPr>
            <p:ph idx="4294967295" type="body"/>
          </p:nvPr>
        </p:nvSpPr>
        <p:spPr>
          <a:xfrm>
            <a:off x="5880851" y="580725"/>
            <a:ext cx="2274600" cy="3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11" name="Google Shape;311;p32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3761125" y="1118674"/>
            <a:ext cx="1616138" cy="289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3468353" y="874271"/>
            <a:ext cx="2207122" cy="3405711"/>
            <a:chOff x="2112475" y="238125"/>
            <a:chExt cx="3395050" cy="5238750"/>
          </a:xfrm>
        </p:grpSpPr>
        <p:sp>
          <p:nvSpPr>
            <p:cNvPr id="318" name="Google Shape;318;p33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33"/>
          <p:cNvSpPr txBox="1"/>
          <p:nvPr>
            <p:ph idx="4294967295" type="body"/>
          </p:nvPr>
        </p:nvSpPr>
        <p:spPr>
          <a:xfrm>
            <a:off x="759800" y="580725"/>
            <a:ext cx="2274600" cy="3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Vidaloka"/>
                <a:ea typeface="Vidaloka"/>
                <a:cs typeface="Vidaloka"/>
                <a:sym typeface="Vidaloka"/>
              </a:rPr>
              <a:t>Tablet</a:t>
            </a:r>
            <a:r>
              <a:rPr lang="en" sz="3000">
                <a:latin typeface="Vidaloka"/>
                <a:ea typeface="Vidaloka"/>
                <a:cs typeface="Vidaloka"/>
                <a:sym typeface="Vidaloka"/>
              </a:rPr>
              <a:t> project</a:t>
            </a:r>
            <a:endParaRPr sz="30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23" name="Google Shape;323;p33"/>
          <p:cNvSpPr txBox="1"/>
          <p:nvPr>
            <p:ph idx="4294967295" type="body"/>
          </p:nvPr>
        </p:nvSpPr>
        <p:spPr>
          <a:xfrm>
            <a:off x="6109451" y="580725"/>
            <a:ext cx="2274600" cy="3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24" name="Google Shape;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651" y="1168726"/>
            <a:ext cx="2107862" cy="281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30" name="Google Shape;330;p34"/>
          <p:cNvGrpSpPr/>
          <p:nvPr/>
        </p:nvGrpSpPr>
        <p:grpSpPr>
          <a:xfrm>
            <a:off x="2488773" y="1351194"/>
            <a:ext cx="4166260" cy="2440962"/>
            <a:chOff x="1177450" y="241631"/>
            <a:chExt cx="6173152" cy="3616776"/>
          </a:xfrm>
        </p:grpSpPr>
        <p:sp>
          <p:nvSpPr>
            <p:cNvPr id="331" name="Google Shape;331;p34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34"/>
          <p:cNvSpPr txBox="1"/>
          <p:nvPr>
            <p:ph idx="4294967295" type="body"/>
          </p:nvPr>
        </p:nvSpPr>
        <p:spPr>
          <a:xfrm>
            <a:off x="699275" y="580725"/>
            <a:ext cx="1877700" cy="3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Vidaloka"/>
                <a:ea typeface="Vidaloka"/>
                <a:cs typeface="Vidaloka"/>
                <a:sym typeface="Vidaloka"/>
              </a:rPr>
              <a:t>Desktop</a:t>
            </a:r>
            <a:br>
              <a:rPr lang="en" sz="3000">
                <a:latin typeface="Vidaloka"/>
                <a:ea typeface="Vidaloka"/>
                <a:cs typeface="Vidaloka"/>
                <a:sym typeface="Vidaloka"/>
              </a:rPr>
            </a:br>
            <a:r>
              <a:rPr lang="en" sz="3000">
                <a:latin typeface="Vidaloka"/>
                <a:ea typeface="Vidaloka"/>
                <a:cs typeface="Vidaloka"/>
                <a:sym typeface="Vidaloka"/>
              </a:rPr>
              <a:t>project</a:t>
            </a:r>
            <a:endParaRPr sz="30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36" name="Google Shape;336;p34"/>
          <p:cNvSpPr txBox="1"/>
          <p:nvPr>
            <p:ph idx="4294967295" type="body"/>
          </p:nvPr>
        </p:nvSpPr>
        <p:spPr>
          <a:xfrm>
            <a:off x="6566861" y="580725"/>
            <a:ext cx="1877700" cy="3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37" name="Google Shape;337;p34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2954875" y="1488575"/>
            <a:ext cx="3241300" cy="2058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idx="4294967295" type="ctrTitle"/>
          </p:nvPr>
        </p:nvSpPr>
        <p:spPr>
          <a:xfrm>
            <a:off x="968275" y="3106750"/>
            <a:ext cx="7207500" cy="5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3"/>
                </a:solidFill>
              </a:rPr>
              <a:t>Thanks</a:t>
            </a:r>
            <a:r>
              <a:rPr lang="en" sz="4400">
                <a:solidFill>
                  <a:schemeClr val="accent3"/>
                </a:solidFill>
              </a:rPr>
              <a:t>! Any questions?</a:t>
            </a:r>
            <a:endParaRPr sz="4400">
              <a:solidFill>
                <a:schemeClr val="accent3"/>
              </a:solidFill>
            </a:endParaRPr>
          </a:p>
        </p:txBody>
      </p:sp>
      <p:sp>
        <p:nvSpPr>
          <p:cNvPr id="343" name="Google Shape;343;p35"/>
          <p:cNvSpPr txBox="1"/>
          <p:nvPr>
            <p:ph idx="4294967295" type="subTitle"/>
          </p:nvPr>
        </p:nvSpPr>
        <p:spPr>
          <a:xfrm>
            <a:off x="968275" y="3711843"/>
            <a:ext cx="7207500" cy="4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find me at @username &amp; user@mail.me</a:t>
            </a:r>
            <a:endParaRPr sz="16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344" name="Google Shape;344;p35"/>
          <p:cNvPicPr preferRelativeResize="0"/>
          <p:nvPr/>
        </p:nvPicPr>
        <p:blipFill rotWithShape="1">
          <a:blip r:embed="rId3">
            <a:alphaModFix/>
          </a:blip>
          <a:srcRect b="28945" l="9331" r="23867" t="26522"/>
          <a:stretch/>
        </p:blipFill>
        <p:spPr>
          <a:xfrm>
            <a:off x="3257450" y="152400"/>
            <a:ext cx="2629200" cy="26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 rotWithShape="1">
          <a:blip r:embed="rId4">
            <a:alphaModFix/>
          </a:blip>
          <a:srcRect b="0" l="0" r="0" t="2400"/>
          <a:stretch/>
        </p:blipFill>
        <p:spPr>
          <a:xfrm>
            <a:off x="2998550" y="0"/>
            <a:ext cx="3147399" cy="30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52" name="Google Shape;352;p36"/>
          <p:cNvSpPr txBox="1"/>
          <p:nvPr>
            <p:ph idx="1" type="body"/>
          </p:nvPr>
        </p:nvSpPr>
        <p:spPr>
          <a:xfrm>
            <a:off x="994975" y="1524837"/>
            <a:ext cx="7154100" cy="28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⊳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⊳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53" name="Google Shape;353;p36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9" name="Google Shape;359;p37"/>
          <p:cNvSpPr txBox="1"/>
          <p:nvPr>
            <p:ph idx="1" type="body"/>
          </p:nvPr>
        </p:nvSpPr>
        <p:spPr>
          <a:xfrm>
            <a:off x="994975" y="1524837"/>
            <a:ext cx="7154100" cy="28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⊳"/>
            </a:pPr>
            <a:r>
              <a:rPr lang="en" sz="1800"/>
              <a:t>Titles: Vidaloka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⊳"/>
            </a:pPr>
            <a:r>
              <a:rPr lang="en" sz="1800"/>
              <a:t>Body copy: Bellota Text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https://www.fontsquirrel.com/fonts/vidaloka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https://www.fontsquirrel.com/fonts/bellota</a:t>
            </a:r>
            <a:br>
              <a:rPr lang="en" sz="1800"/>
            </a:br>
            <a:endParaRPr sz="1800"/>
          </a:p>
        </p:txBody>
      </p:sp>
      <p:sp>
        <p:nvSpPr>
          <p:cNvPr id="360" name="Google Shape;360;p37"/>
          <p:cNvSpPr txBox="1"/>
          <p:nvPr/>
        </p:nvSpPr>
        <p:spPr>
          <a:xfrm>
            <a:off x="1640050" y="3881200"/>
            <a:ext cx="65091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Bellota Text Light"/>
                <a:ea typeface="Bellota Text Light"/>
                <a:cs typeface="Bellota Text Light"/>
                <a:sym typeface="Bellota Text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Bellota Text Light"/>
              <a:ea typeface="Bellota Text Light"/>
              <a:cs typeface="Bellota Text Light"/>
              <a:sym typeface="Bellota Tex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1"/>
              </a:solidFill>
              <a:latin typeface="Bellota Text Light"/>
              <a:ea typeface="Bellota Text Light"/>
              <a:cs typeface="Bellota Text Light"/>
              <a:sym typeface="Bellota Tex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361" name="Google Shape;361;p37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2</a:t>
            </a:r>
            <a:r>
              <a:rPr lang="en">
                <a:solidFill>
                  <a:schemeClr val="accent3"/>
                </a:solidFill>
              </a:rPr>
              <a:t>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67" name="Google Shape;367;p38"/>
          <p:cNvSpPr txBox="1"/>
          <p:nvPr>
            <p:ph idx="1" type="subTitle"/>
          </p:nvPr>
        </p:nvSpPr>
        <p:spPr>
          <a:xfrm>
            <a:off x="994975" y="2751876"/>
            <a:ext cx="6241500" cy="3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3" name="Google Shape;373;p39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39"/>
          <p:cNvSpPr/>
          <p:nvPr/>
        </p:nvSpPr>
        <p:spPr>
          <a:xfrm>
            <a:off x="6932778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DEC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75" name="Google Shape;375;p39"/>
          <p:cNvSpPr/>
          <p:nvPr/>
        </p:nvSpPr>
        <p:spPr>
          <a:xfrm>
            <a:off x="6341170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NOV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76" name="Google Shape;376;p39"/>
          <p:cNvSpPr/>
          <p:nvPr/>
        </p:nvSpPr>
        <p:spPr>
          <a:xfrm>
            <a:off x="5749561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OCT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77" name="Google Shape;377;p39"/>
          <p:cNvSpPr/>
          <p:nvPr/>
        </p:nvSpPr>
        <p:spPr>
          <a:xfrm>
            <a:off x="5157952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SEP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78" name="Google Shape;378;p39"/>
          <p:cNvSpPr/>
          <p:nvPr/>
        </p:nvSpPr>
        <p:spPr>
          <a:xfrm>
            <a:off x="4566343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AUG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79" name="Google Shape;379;p39"/>
          <p:cNvSpPr/>
          <p:nvPr/>
        </p:nvSpPr>
        <p:spPr>
          <a:xfrm>
            <a:off x="3974735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JUL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3383126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JUN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81" name="Google Shape;381;p39"/>
          <p:cNvSpPr/>
          <p:nvPr/>
        </p:nvSpPr>
        <p:spPr>
          <a:xfrm>
            <a:off x="2791517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MAY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82" name="Google Shape;382;p39"/>
          <p:cNvSpPr/>
          <p:nvPr/>
        </p:nvSpPr>
        <p:spPr>
          <a:xfrm>
            <a:off x="2199908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APR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1608300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MAR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1016691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FEB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85" name="Google Shape;385;p39"/>
          <p:cNvSpPr/>
          <p:nvPr/>
        </p:nvSpPr>
        <p:spPr>
          <a:xfrm>
            <a:off x="425082" y="2755950"/>
            <a:ext cx="7374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JAN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86" name="Google Shape;386;p39"/>
          <p:cNvSpPr/>
          <p:nvPr/>
        </p:nvSpPr>
        <p:spPr>
          <a:xfrm>
            <a:off x="0" y="2755950"/>
            <a:ext cx="571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87" name="Google Shape;387;p39"/>
          <p:cNvCxnSpPr/>
          <p:nvPr/>
        </p:nvCxnSpPr>
        <p:spPr>
          <a:xfrm rot="10800000">
            <a:off x="689157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8" name="Google Shape;388;p39"/>
          <p:cNvSpPr txBox="1"/>
          <p:nvPr/>
        </p:nvSpPr>
        <p:spPr>
          <a:xfrm>
            <a:off x="652390" y="1727200"/>
            <a:ext cx="111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89" name="Google Shape;389;p39"/>
          <p:cNvCxnSpPr/>
          <p:nvPr/>
        </p:nvCxnSpPr>
        <p:spPr>
          <a:xfrm rot="10800000">
            <a:off x="1873330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0" name="Google Shape;390;p39"/>
          <p:cNvSpPr txBox="1"/>
          <p:nvPr/>
        </p:nvSpPr>
        <p:spPr>
          <a:xfrm>
            <a:off x="1837914" y="1727200"/>
            <a:ext cx="111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91" name="Google Shape;391;p39"/>
          <p:cNvCxnSpPr/>
          <p:nvPr/>
        </p:nvCxnSpPr>
        <p:spPr>
          <a:xfrm rot="10800000">
            <a:off x="3057504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2" name="Google Shape;392;p39"/>
          <p:cNvSpPr txBox="1"/>
          <p:nvPr/>
        </p:nvSpPr>
        <p:spPr>
          <a:xfrm>
            <a:off x="3023438" y="1727200"/>
            <a:ext cx="111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93" name="Google Shape;393;p39"/>
          <p:cNvCxnSpPr/>
          <p:nvPr/>
        </p:nvCxnSpPr>
        <p:spPr>
          <a:xfrm rot="10800000">
            <a:off x="4241677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4" name="Google Shape;394;p39"/>
          <p:cNvSpPr txBox="1"/>
          <p:nvPr/>
        </p:nvSpPr>
        <p:spPr>
          <a:xfrm>
            <a:off x="4208962" y="1727200"/>
            <a:ext cx="111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95" name="Google Shape;395;p39"/>
          <p:cNvCxnSpPr/>
          <p:nvPr/>
        </p:nvCxnSpPr>
        <p:spPr>
          <a:xfrm rot="10800000">
            <a:off x="5425851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6" name="Google Shape;396;p39"/>
          <p:cNvSpPr txBox="1"/>
          <p:nvPr/>
        </p:nvSpPr>
        <p:spPr>
          <a:xfrm>
            <a:off x="5394486" y="1727200"/>
            <a:ext cx="111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97" name="Google Shape;397;p39"/>
          <p:cNvCxnSpPr/>
          <p:nvPr/>
        </p:nvCxnSpPr>
        <p:spPr>
          <a:xfrm rot="10800000">
            <a:off x="6610025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8" name="Google Shape;398;p39"/>
          <p:cNvSpPr txBox="1"/>
          <p:nvPr/>
        </p:nvSpPr>
        <p:spPr>
          <a:xfrm>
            <a:off x="6580011" y="1727200"/>
            <a:ext cx="111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99" name="Google Shape;399;p39"/>
          <p:cNvCxnSpPr/>
          <p:nvPr/>
        </p:nvCxnSpPr>
        <p:spPr>
          <a:xfrm rot="10800000">
            <a:off x="129033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0" name="Google Shape;400;p39"/>
          <p:cNvSpPr txBox="1"/>
          <p:nvPr/>
        </p:nvSpPr>
        <p:spPr>
          <a:xfrm>
            <a:off x="1227474" y="3648150"/>
            <a:ext cx="111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01" name="Google Shape;401;p39"/>
          <p:cNvCxnSpPr/>
          <p:nvPr/>
        </p:nvCxnSpPr>
        <p:spPr>
          <a:xfrm rot="10800000">
            <a:off x="2474511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2" name="Google Shape;402;p39"/>
          <p:cNvSpPr txBox="1"/>
          <p:nvPr/>
        </p:nvSpPr>
        <p:spPr>
          <a:xfrm>
            <a:off x="2419859" y="3648150"/>
            <a:ext cx="111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03" name="Google Shape;403;p39"/>
          <p:cNvCxnSpPr/>
          <p:nvPr/>
        </p:nvCxnSpPr>
        <p:spPr>
          <a:xfrm rot="10800000">
            <a:off x="3658685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4" name="Google Shape;404;p39"/>
          <p:cNvSpPr txBox="1"/>
          <p:nvPr/>
        </p:nvSpPr>
        <p:spPr>
          <a:xfrm>
            <a:off x="3612243" y="3648150"/>
            <a:ext cx="111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05" name="Google Shape;405;p39"/>
          <p:cNvCxnSpPr/>
          <p:nvPr/>
        </p:nvCxnSpPr>
        <p:spPr>
          <a:xfrm rot="10800000">
            <a:off x="4842858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6" name="Google Shape;406;p39"/>
          <p:cNvSpPr txBox="1"/>
          <p:nvPr/>
        </p:nvSpPr>
        <p:spPr>
          <a:xfrm>
            <a:off x="4804627" y="3648150"/>
            <a:ext cx="111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07" name="Google Shape;407;p39"/>
          <p:cNvCxnSpPr/>
          <p:nvPr/>
        </p:nvCxnSpPr>
        <p:spPr>
          <a:xfrm rot="10800000">
            <a:off x="602703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8" name="Google Shape;408;p39"/>
          <p:cNvSpPr txBox="1"/>
          <p:nvPr/>
        </p:nvSpPr>
        <p:spPr>
          <a:xfrm>
            <a:off x="5997011" y="3648150"/>
            <a:ext cx="111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09" name="Google Shape;409;p39"/>
          <p:cNvCxnSpPr/>
          <p:nvPr/>
        </p:nvCxnSpPr>
        <p:spPr>
          <a:xfrm rot="10800000">
            <a:off x="7211205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10" name="Google Shape;410;p39"/>
          <p:cNvSpPr txBox="1"/>
          <p:nvPr/>
        </p:nvSpPr>
        <p:spPr>
          <a:xfrm>
            <a:off x="7177337" y="3648150"/>
            <a:ext cx="927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16" name="Google Shape;416;p40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0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0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419;p40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20" name="Google Shape;42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1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22" name="Google Shape;422;p40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23" name="Google Shape;42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3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25" name="Google Shape;425;p40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26" name="Google Shape;426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5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28" name="Google Shape;428;p40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29" name="Google Shape;429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430" name="Google Shape;430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6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31" name="Google Shape;431;p40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32" name="Google Shape;432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4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34" name="Google Shape;434;p40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35" name="Google Shape;43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2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437" name="Google Shape;437;p40"/>
          <p:cNvSpPr txBox="1"/>
          <p:nvPr/>
        </p:nvSpPr>
        <p:spPr>
          <a:xfrm>
            <a:off x="1221425" y="1308500"/>
            <a:ext cx="160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>
            <a:off x="3218799" y="1308500"/>
            <a:ext cx="160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5277613" y="1308500"/>
            <a:ext cx="160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2259775" y="4216000"/>
            <a:ext cx="160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1" name="Google Shape;441;p40"/>
          <p:cNvSpPr txBox="1"/>
          <p:nvPr/>
        </p:nvSpPr>
        <p:spPr>
          <a:xfrm>
            <a:off x="4287849" y="4216000"/>
            <a:ext cx="160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2" name="Google Shape;442;p40"/>
          <p:cNvSpPr txBox="1"/>
          <p:nvPr/>
        </p:nvSpPr>
        <p:spPr>
          <a:xfrm>
            <a:off x="6315938" y="4216000"/>
            <a:ext cx="160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48" name="Google Shape;448;p41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49" name="Google Shape;449;p41"/>
          <p:cNvGraphicFramePr/>
          <p:nvPr/>
        </p:nvGraphicFramePr>
        <p:xfrm>
          <a:off x="9950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{D5CB4430-2524-4F17-90F3-FB2896347D83}</a:tableStyleId>
              </a:tblPr>
              <a:tblGrid>
                <a:gridCol w="1276150"/>
                <a:gridCol w="438175"/>
                <a:gridCol w="438175"/>
                <a:gridCol w="438175"/>
                <a:gridCol w="438175"/>
                <a:gridCol w="438175"/>
                <a:gridCol w="438175"/>
                <a:gridCol w="438175"/>
                <a:gridCol w="438175"/>
                <a:gridCol w="438175"/>
                <a:gridCol w="438175"/>
                <a:gridCol w="438175"/>
                <a:gridCol w="438175"/>
                <a:gridCol w="438175"/>
                <a:gridCol w="438175"/>
              </a:tblGrid>
              <a:tr h="2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4294967295" type="ctrTitle"/>
          </p:nvPr>
        </p:nvSpPr>
        <p:spPr>
          <a:xfrm>
            <a:off x="968275" y="3106750"/>
            <a:ext cx="7207500" cy="5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3"/>
                </a:solidFill>
              </a:rPr>
              <a:t>Hello! I am Jayden Smith</a:t>
            </a:r>
            <a:endParaRPr sz="4400">
              <a:solidFill>
                <a:schemeClr val="accent3"/>
              </a:solidFill>
            </a:endParaRPr>
          </a:p>
        </p:txBody>
      </p:sp>
      <p:sp>
        <p:nvSpPr>
          <p:cNvPr id="99" name="Google Shape;99;p15"/>
          <p:cNvSpPr txBox="1"/>
          <p:nvPr>
            <p:ph idx="4294967295" type="subTitle"/>
          </p:nvPr>
        </p:nvSpPr>
        <p:spPr>
          <a:xfrm>
            <a:off x="968275" y="3711843"/>
            <a:ext cx="7207500" cy="4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 am here because I love to give presentations. You can find me at @username</a:t>
            </a:r>
            <a:endParaRPr b="1" sz="1600"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28945" l="9331" r="23867" t="26522"/>
          <a:stretch/>
        </p:blipFill>
        <p:spPr>
          <a:xfrm>
            <a:off x="3257450" y="152400"/>
            <a:ext cx="2629200" cy="26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0" t="2400"/>
          <a:stretch/>
        </p:blipFill>
        <p:spPr>
          <a:xfrm>
            <a:off x="2998550" y="0"/>
            <a:ext cx="3147399" cy="30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55" name="Google Shape;455;p42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42"/>
          <p:cNvSpPr/>
          <p:nvPr/>
        </p:nvSpPr>
        <p:spPr>
          <a:xfrm>
            <a:off x="1044850" y="1506150"/>
            <a:ext cx="3463500" cy="13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STRENGTHS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4651713" y="1506150"/>
            <a:ext cx="3463500" cy="13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WEAKNESSES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1044850" y="2954147"/>
            <a:ext cx="3463500" cy="13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OPPORTUNITIES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9" name="Google Shape;459;p42"/>
          <p:cNvSpPr/>
          <p:nvPr/>
        </p:nvSpPr>
        <p:spPr>
          <a:xfrm>
            <a:off x="4651713" y="2954147"/>
            <a:ext cx="3463500" cy="13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THREATS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0" name="Google Shape;460;p42"/>
          <p:cNvSpPr/>
          <p:nvPr/>
        </p:nvSpPr>
        <p:spPr>
          <a:xfrm>
            <a:off x="3514188" y="1814926"/>
            <a:ext cx="1990200" cy="19902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2"/>
          <p:cNvSpPr/>
          <p:nvPr/>
        </p:nvSpPr>
        <p:spPr>
          <a:xfrm rot="5400000">
            <a:off x="3657782" y="1814926"/>
            <a:ext cx="1990200" cy="19902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2"/>
          <p:cNvSpPr/>
          <p:nvPr/>
        </p:nvSpPr>
        <p:spPr>
          <a:xfrm rot="10800000">
            <a:off x="3657782" y="1959640"/>
            <a:ext cx="1990200" cy="19902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2"/>
          <p:cNvSpPr/>
          <p:nvPr/>
        </p:nvSpPr>
        <p:spPr>
          <a:xfrm rot="-5400000">
            <a:off x="3514188" y="1959640"/>
            <a:ext cx="1990200" cy="19902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2"/>
          <p:cNvSpPr/>
          <p:nvPr/>
        </p:nvSpPr>
        <p:spPr>
          <a:xfrm>
            <a:off x="4021746" y="2230089"/>
            <a:ext cx="233429" cy="3717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Vidaloka"/>
              </a:rPr>
              <a:t>S</a:t>
            </a:r>
          </a:p>
        </p:txBody>
      </p:sp>
      <p:sp>
        <p:nvSpPr>
          <p:cNvPr id="465" name="Google Shape;465;p42"/>
          <p:cNvSpPr/>
          <p:nvPr/>
        </p:nvSpPr>
        <p:spPr>
          <a:xfrm>
            <a:off x="4858037" y="2236445"/>
            <a:ext cx="465841" cy="3646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Vidaloka"/>
              </a:rPr>
              <a:t>W</a:t>
            </a:r>
          </a:p>
        </p:txBody>
      </p:sp>
      <p:sp>
        <p:nvSpPr>
          <p:cNvPr id="466" name="Google Shape;466;p42"/>
          <p:cNvSpPr/>
          <p:nvPr/>
        </p:nvSpPr>
        <p:spPr>
          <a:xfrm>
            <a:off x="3993267" y="3141108"/>
            <a:ext cx="310222" cy="3717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Vidaloka"/>
              </a:rPr>
              <a:t>O</a:t>
            </a:r>
          </a:p>
        </p:txBody>
      </p:sp>
      <p:sp>
        <p:nvSpPr>
          <p:cNvPr id="467" name="Google Shape;467;p42"/>
          <p:cNvSpPr/>
          <p:nvPr/>
        </p:nvSpPr>
        <p:spPr>
          <a:xfrm>
            <a:off x="4952121" y="3147464"/>
            <a:ext cx="276148" cy="3544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Vidaloka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"/>
          <p:cNvSpPr txBox="1"/>
          <p:nvPr>
            <p:ph idx="4294967295" type="title"/>
          </p:nvPr>
        </p:nvSpPr>
        <p:spPr>
          <a:xfrm>
            <a:off x="581975" y="0"/>
            <a:ext cx="79800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73" name="Google Shape;473;p43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43"/>
          <p:cNvSpPr txBox="1"/>
          <p:nvPr/>
        </p:nvSpPr>
        <p:spPr>
          <a:xfrm>
            <a:off x="2206154" y="615300"/>
            <a:ext cx="1581900" cy="140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Activities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5" name="Google Shape;475;p43"/>
          <p:cNvSpPr txBox="1"/>
          <p:nvPr/>
        </p:nvSpPr>
        <p:spPr>
          <a:xfrm>
            <a:off x="2206154" y="2020774"/>
            <a:ext cx="1581900" cy="140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Resources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6" name="Google Shape;476;p43"/>
          <p:cNvSpPr txBox="1"/>
          <p:nvPr/>
        </p:nvSpPr>
        <p:spPr>
          <a:xfrm>
            <a:off x="3788234" y="615300"/>
            <a:ext cx="1581900" cy="28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Value Propositions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7" name="Google Shape;477;p43"/>
          <p:cNvSpPr txBox="1"/>
          <p:nvPr/>
        </p:nvSpPr>
        <p:spPr>
          <a:xfrm>
            <a:off x="5370313" y="615300"/>
            <a:ext cx="1581900" cy="140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Customer Relationships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8" name="Google Shape;478;p43"/>
          <p:cNvSpPr txBox="1"/>
          <p:nvPr/>
        </p:nvSpPr>
        <p:spPr>
          <a:xfrm>
            <a:off x="5370313" y="2020774"/>
            <a:ext cx="1581900" cy="140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Channels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>
            <a:off x="6952392" y="615300"/>
            <a:ext cx="1581900" cy="28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Customer Segments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80" name="Google Shape;480;p43"/>
          <p:cNvSpPr txBox="1"/>
          <p:nvPr/>
        </p:nvSpPr>
        <p:spPr>
          <a:xfrm>
            <a:off x="624075" y="615300"/>
            <a:ext cx="1581900" cy="28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Partners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81" name="Google Shape;481;p43"/>
          <p:cNvSpPr txBox="1"/>
          <p:nvPr/>
        </p:nvSpPr>
        <p:spPr>
          <a:xfrm>
            <a:off x="624075" y="3426248"/>
            <a:ext cx="3955200" cy="10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Cost Structure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4579273" y="3426248"/>
            <a:ext cx="3955200" cy="10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Revenue Streams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83" name="Google Shape;483;p43"/>
          <p:cNvSpPr/>
          <p:nvPr/>
        </p:nvSpPr>
        <p:spPr>
          <a:xfrm>
            <a:off x="4310741" y="3493264"/>
            <a:ext cx="198575" cy="189615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3"/>
          <p:cNvSpPr/>
          <p:nvPr/>
        </p:nvSpPr>
        <p:spPr>
          <a:xfrm>
            <a:off x="6684427" y="682527"/>
            <a:ext cx="198004" cy="170711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3"/>
          <p:cNvSpPr/>
          <p:nvPr/>
        </p:nvSpPr>
        <p:spPr>
          <a:xfrm>
            <a:off x="1945625" y="682522"/>
            <a:ext cx="190481" cy="182948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3"/>
          <p:cNvSpPr/>
          <p:nvPr/>
        </p:nvSpPr>
        <p:spPr>
          <a:xfrm>
            <a:off x="8283311" y="682458"/>
            <a:ext cx="181211" cy="18349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43"/>
          <p:cNvGrpSpPr/>
          <p:nvPr/>
        </p:nvGrpSpPr>
        <p:grpSpPr>
          <a:xfrm>
            <a:off x="8255193" y="3493152"/>
            <a:ext cx="208998" cy="145690"/>
            <a:chOff x="4604550" y="3714775"/>
            <a:chExt cx="439625" cy="319075"/>
          </a:xfrm>
        </p:grpSpPr>
        <p:sp>
          <p:nvSpPr>
            <p:cNvPr id="488" name="Google Shape;488;p43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43"/>
          <p:cNvGrpSpPr/>
          <p:nvPr/>
        </p:nvGrpSpPr>
        <p:grpSpPr>
          <a:xfrm>
            <a:off x="5127099" y="682297"/>
            <a:ext cx="173117" cy="211862"/>
            <a:chOff x="1959600" y="4980625"/>
            <a:chExt cx="364150" cy="464000"/>
          </a:xfrm>
        </p:grpSpPr>
        <p:sp>
          <p:nvSpPr>
            <p:cNvPr id="491" name="Google Shape;491;p43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43"/>
          <p:cNvGrpSpPr/>
          <p:nvPr/>
        </p:nvGrpSpPr>
        <p:grpSpPr>
          <a:xfrm>
            <a:off x="6626028" y="2087634"/>
            <a:ext cx="255896" cy="235765"/>
            <a:chOff x="5233525" y="4954450"/>
            <a:chExt cx="538275" cy="516350"/>
          </a:xfrm>
        </p:grpSpPr>
        <p:sp>
          <p:nvSpPr>
            <p:cNvPr id="499" name="Google Shape;499;p43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43"/>
          <p:cNvGrpSpPr/>
          <p:nvPr/>
        </p:nvGrpSpPr>
        <p:grpSpPr>
          <a:xfrm>
            <a:off x="3464921" y="2087636"/>
            <a:ext cx="260531" cy="227432"/>
            <a:chOff x="4556450" y="4963575"/>
            <a:chExt cx="548025" cy="498100"/>
          </a:xfrm>
        </p:grpSpPr>
        <p:sp>
          <p:nvSpPr>
            <p:cNvPr id="511" name="Google Shape;511;p43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43"/>
          <p:cNvSpPr/>
          <p:nvPr/>
        </p:nvSpPr>
        <p:spPr>
          <a:xfrm>
            <a:off x="3509304" y="682526"/>
            <a:ext cx="209048" cy="200747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4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22" name="Google Shape;522;p44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3" name="Google Shape;523;p44"/>
          <p:cNvGrpSpPr/>
          <p:nvPr/>
        </p:nvGrpSpPr>
        <p:grpSpPr>
          <a:xfrm>
            <a:off x="994971" y="1641301"/>
            <a:ext cx="3085382" cy="2773818"/>
            <a:chOff x="3778727" y="4460423"/>
            <a:chExt cx="720160" cy="647438"/>
          </a:xfrm>
        </p:grpSpPr>
        <p:sp>
          <p:nvSpPr>
            <p:cNvPr id="524" name="Google Shape;524;p44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cxnSp>
        <p:nvCxnSpPr>
          <p:cNvPr id="531" name="Google Shape;531;p44"/>
          <p:cNvCxnSpPr/>
          <p:nvPr/>
        </p:nvCxnSpPr>
        <p:spPr>
          <a:xfrm>
            <a:off x="4012012" y="2100567"/>
            <a:ext cx="90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2" name="Google Shape;532;p44"/>
          <p:cNvSpPr txBox="1"/>
          <p:nvPr/>
        </p:nvSpPr>
        <p:spPr>
          <a:xfrm>
            <a:off x="4968442" y="1953447"/>
            <a:ext cx="2382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533" name="Google Shape;533;p44"/>
          <p:cNvCxnSpPr/>
          <p:nvPr/>
        </p:nvCxnSpPr>
        <p:spPr>
          <a:xfrm>
            <a:off x="3878895" y="2512405"/>
            <a:ext cx="1036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4" name="Google Shape;534;p44"/>
          <p:cNvSpPr txBox="1"/>
          <p:nvPr/>
        </p:nvSpPr>
        <p:spPr>
          <a:xfrm>
            <a:off x="4968442" y="2365276"/>
            <a:ext cx="2382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535" name="Google Shape;535;p44"/>
          <p:cNvCxnSpPr/>
          <p:nvPr/>
        </p:nvCxnSpPr>
        <p:spPr>
          <a:xfrm>
            <a:off x="3689725" y="2924242"/>
            <a:ext cx="1226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6" name="Google Shape;536;p44"/>
          <p:cNvSpPr txBox="1"/>
          <p:nvPr/>
        </p:nvSpPr>
        <p:spPr>
          <a:xfrm>
            <a:off x="4968442" y="2777105"/>
            <a:ext cx="2382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537" name="Google Shape;537;p44"/>
          <p:cNvCxnSpPr/>
          <p:nvPr/>
        </p:nvCxnSpPr>
        <p:spPr>
          <a:xfrm>
            <a:off x="3528582" y="3336059"/>
            <a:ext cx="1387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8" name="Google Shape;538;p44"/>
          <p:cNvSpPr txBox="1"/>
          <p:nvPr/>
        </p:nvSpPr>
        <p:spPr>
          <a:xfrm>
            <a:off x="4968442" y="3188935"/>
            <a:ext cx="2382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539" name="Google Shape;539;p44"/>
          <p:cNvCxnSpPr/>
          <p:nvPr/>
        </p:nvCxnSpPr>
        <p:spPr>
          <a:xfrm>
            <a:off x="3353414" y="3747897"/>
            <a:ext cx="1562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40" name="Google Shape;540;p44"/>
          <p:cNvSpPr txBox="1"/>
          <p:nvPr/>
        </p:nvSpPr>
        <p:spPr>
          <a:xfrm>
            <a:off x="4968442" y="3600764"/>
            <a:ext cx="2382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541" name="Google Shape;541;p44"/>
          <p:cNvCxnSpPr/>
          <p:nvPr/>
        </p:nvCxnSpPr>
        <p:spPr>
          <a:xfrm>
            <a:off x="3171257" y="4159713"/>
            <a:ext cx="1737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42" name="Google Shape;542;p44"/>
          <p:cNvSpPr txBox="1"/>
          <p:nvPr/>
        </p:nvSpPr>
        <p:spPr>
          <a:xfrm>
            <a:off x="4968442" y="4012593"/>
            <a:ext cx="2382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8" name="Google Shape;548;p45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9" name="Google Shape;549;p45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994925" y="1703450"/>
            <a:ext cx="1433400" cy="143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5"/>
          <p:cNvSpPr txBox="1"/>
          <p:nvPr/>
        </p:nvSpPr>
        <p:spPr>
          <a:xfrm>
            <a:off x="999761" y="3261653"/>
            <a:ext cx="1433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Imani Jackson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551" name="Google Shape;55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0278" y="1703450"/>
            <a:ext cx="1433400" cy="143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2" name="Google Shape;552;p45"/>
          <p:cNvSpPr txBox="1"/>
          <p:nvPr/>
        </p:nvSpPr>
        <p:spPr>
          <a:xfrm>
            <a:off x="2905114" y="3261653"/>
            <a:ext cx="1433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Marcos Galán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553" name="Google Shape;553;p45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05631" y="1703450"/>
            <a:ext cx="1433400" cy="143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4" name="Google Shape;554;p45"/>
          <p:cNvSpPr txBox="1"/>
          <p:nvPr/>
        </p:nvSpPr>
        <p:spPr>
          <a:xfrm>
            <a:off x="4810467" y="3261653"/>
            <a:ext cx="1433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Ixchel Valdía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555" name="Google Shape;555;p45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10983" y="1703450"/>
            <a:ext cx="1433400" cy="143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6" name="Google Shape;556;p45"/>
          <p:cNvSpPr txBox="1"/>
          <p:nvPr/>
        </p:nvSpPr>
        <p:spPr>
          <a:xfrm>
            <a:off x="6715820" y="3261653"/>
            <a:ext cx="1433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Nils Årud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6"/>
          <p:cNvSpPr txBox="1"/>
          <p:nvPr>
            <p:ph idx="4294967295" type="title"/>
          </p:nvPr>
        </p:nvSpPr>
        <p:spPr>
          <a:xfrm>
            <a:off x="582925" y="0"/>
            <a:ext cx="79782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grpSp>
        <p:nvGrpSpPr>
          <p:cNvPr id="562" name="Google Shape;562;p46"/>
          <p:cNvGrpSpPr/>
          <p:nvPr/>
        </p:nvGrpSpPr>
        <p:grpSpPr>
          <a:xfrm>
            <a:off x="835089" y="572493"/>
            <a:ext cx="7473576" cy="3998560"/>
            <a:chOff x="638138" y="467100"/>
            <a:chExt cx="7867750" cy="4194000"/>
          </a:xfrm>
        </p:grpSpPr>
        <p:cxnSp>
          <p:nvCxnSpPr>
            <p:cNvPr id="563" name="Google Shape;563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9" name="Google Shape;609;p46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0" name="Google Shape;610;p46"/>
          <p:cNvGrpSpPr/>
          <p:nvPr/>
        </p:nvGrpSpPr>
        <p:grpSpPr>
          <a:xfrm>
            <a:off x="582929" y="739025"/>
            <a:ext cx="7978371" cy="3664950"/>
            <a:chOff x="418846" y="642467"/>
            <a:chExt cx="4290600" cy="3858248"/>
          </a:xfrm>
        </p:grpSpPr>
        <p:cxnSp>
          <p:nvCxnSpPr>
            <p:cNvPr id="611" name="Google Shape;611;p46"/>
            <p:cNvCxnSpPr/>
            <p:nvPr/>
          </p:nvCxnSpPr>
          <p:spPr>
            <a:xfrm>
              <a:off x="2564146" y="-1502833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2564146" y="-1327458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2564146" y="-1152083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2564146" y="-976708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2564146" y="-801333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2564146" y="-625958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2564146" y="-450583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2564146" y="-275208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2564146" y="-99833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2564146" y="75542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2564146" y="250917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2564146" y="601666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2564146" y="777041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2564146" y="952416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2564146" y="1127791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2564146" y="1303166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2564146" y="1478541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2564146" y="1653916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46"/>
            <p:cNvCxnSpPr/>
            <p:nvPr/>
          </p:nvCxnSpPr>
          <p:spPr>
            <a:xfrm>
              <a:off x="2564146" y="1829291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46"/>
            <p:cNvCxnSpPr/>
            <p:nvPr/>
          </p:nvCxnSpPr>
          <p:spPr>
            <a:xfrm>
              <a:off x="2564146" y="2004666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46"/>
            <p:cNvCxnSpPr/>
            <p:nvPr/>
          </p:nvCxnSpPr>
          <p:spPr>
            <a:xfrm>
              <a:off x="2564146" y="2180041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146" y="2355416"/>
              <a:ext cx="0" cy="429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33" name="Google Shape;633;p46"/>
          <p:cNvCxnSpPr/>
          <p:nvPr/>
        </p:nvCxnSpPr>
        <p:spPr>
          <a:xfrm>
            <a:off x="4572001" y="572461"/>
            <a:ext cx="0" cy="399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634" name="Google Shape;634;p46"/>
          <p:cNvCxnSpPr/>
          <p:nvPr/>
        </p:nvCxnSpPr>
        <p:spPr>
          <a:xfrm>
            <a:off x="672624" y="2571599"/>
            <a:ext cx="779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635" name="Google Shape;635;p46"/>
          <p:cNvSpPr txBox="1"/>
          <p:nvPr/>
        </p:nvSpPr>
        <p:spPr>
          <a:xfrm rot="-5400000">
            <a:off x="-169300" y="2493185"/>
            <a:ext cx="12219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LOW VALUE 1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6" name="Google Shape;636;p46"/>
          <p:cNvSpPr txBox="1"/>
          <p:nvPr/>
        </p:nvSpPr>
        <p:spPr>
          <a:xfrm rot="5400000">
            <a:off x="8091450" y="2493077"/>
            <a:ext cx="12219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HIGH VALUE 1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7" name="Google Shape;637;p46"/>
          <p:cNvSpPr txBox="1"/>
          <p:nvPr/>
        </p:nvSpPr>
        <p:spPr>
          <a:xfrm>
            <a:off x="3961028" y="4570701"/>
            <a:ext cx="12219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LOW VALUE 2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8" name="Google Shape;638;p46"/>
          <p:cNvSpPr txBox="1"/>
          <p:nvPr/>
        </p:nvSpPr>
        <p:spPr>
          <a:xfrm>
            <a:off x="3960981" y="415425"/>
            <a:ext cx="12219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HIGH VALUE 2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9" name="Google Shape;639;p46"/>
          <p:cNvSpPr/>
          <p:nvPr/>
        </p:nvSpPr>
        <p:spPr>
          <a:xfrm>
            <a:off x="6890596" y="913630"/>
            <a:ext cx="950100" cy="95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Our company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40" name="Google Shape;640;p46"/>
          <p:cNvSpPr/>
          <p:nvPr/>
        </p:nvSpPr>
        <p:spPr>
          <a:xfrm>
            <a:off x="3202602" y="1359031"/>
            <a:ext cx="832200" cy="83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1542548" y="3426540"/>
            <a:ext cx="693900" cy="69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5574109" y="2929154"/>
            <a:ext cx="693900" cy="693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43" name="Google Shape;643;p46"/>
          <p:cNvSpPr/>
          <p:nvPr/>
        </p:nvSpPr>
        <p:spPr>
          <a:xfrm>
            <a:off x="6429784" y="3357432"/>
            <a:ext cx="832200" cy="83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44" name="Google Shape;644;p46"/>
          <p:cNvSpPr/>
          <p:nvPr/>
        </p:nvSpPr>
        <p:spPr>
          <a:xfrm>
            <a:off x="4758995" y="665103"/>
            <a:ext cx="693900" cy="69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45" name="Google Shape;645;p46"/>
          <p:cNvSpPr/>
          <p:nvPr/>
        </p:nvSpPr>
        <p:spPr>
          <a:xfrm>
            <a:off x="1287349" y="1028786"/>
            <a:ext cx="443700" cy="443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51" name="Google Shape;651;p47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52" name="Google Shape;652;p47"/>
          <p:cNvGraphicFramePr/>
          <p:nvPr/>
        </p:nvGraphicFramePr>
        <p:xfrm>
          <a:off x="995025" y="1531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{C6CB284C-9BF5-42FC-AE91-A9D059309DA2}</a:tableStyleId>
              </a:tblPr>
              <a:tblGrid>
                <a:gridCol w="775575"/>
                <a:gridCol w="888925"/>
                <a:gridCol w="888925"/>
                <a:gridCol w="888925"/>
                <a:gridCol w="888925"/>
                <a:gridCol w="888925"/>
                <a:gridCol w="888925"/>
                <a:gridCol w="888925"/>
              </a:tblGrid>
              <a:tr h="2836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SUNDAY</a:t>
                      </a:r>
                      <a:endParaRPr sz="6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MONDAY</a:t>
                      </a:r>
                      <a:endParaRPr sz="6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TUESDAY</a:t>
                      </a:r>
                      <a:endParaRPr sz="6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WEDNESDAY</a:t>
                      </a:r>
                      <a:endParaRPr sz="6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THURSDAY</a:t>
                      </a:r>
                      <a:endParaRPr sz="6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FRIDAY</a:t>
                      </a:r>
                      <a:endParaRPr sz="6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SATURDAY</a:t>
                      </a:r>
                      <a:endParaRPr sz="6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799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9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8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48"/>
          <p:cNvGrpSpPr/>
          <p:nvPr/>
        </p:nvGrpSpPr>
        <p:grpSpPr>
          <a:xfrm>
            <a:off x="752380" y="632499"/>
            <a:ext cx="291743" cy="386306"/>
            <a:chOff x="590250" y="244200"/>
            <a:chExt cx="407975" cy="532175"/>
          </a:xfrm>
        </p:grpSpPr>
        <p:sp>
          <p:nvSpPr>
            <p:cNvPr id="658" name="Google Shape;658;p48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1222612" y="689519"/>
            <a:ext cx="317004" cy="267857"/>
            <a:chOff x="1247825" y="322750"/>
            <a:chExt cx="443300" cy="369000"/>
          </a:xfrm>
        </p:grpSpPr>
        <p:sp>
          <p:nvSpPr>
            <p:cNvPr id="673" name="Google Shape;673;p48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1710275" y="688194"/>
            <a:ext cx="303059" cy="270507"/>
            <a:chOff x="1929775" y="320925"/>
            <a:chExt cx="423800" cy="372650"/>
          </a:xfrm>
        </p:grpSpPr>
        <p:sp>
          <p:nvSpPr>
            <p:cNvPr id="679" name="Google Shape;679;p48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48"/>
          <p:cNvSpPr/>
          <p:nvPr/>
        </p:nvSpPr>
        <p:spPr>
          <a:xfrm>
            <a:off x="2218546" y="678476"/>
            <a:ext cx="248193" cy="289961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8"/>
          <p:cNvSpPr/>
          <p:nvPr/>
        </p:nvSpPr>
        <p:spPr>
          <a:xfrm>
            <a:off x="2716261" y="679365"/>
            <a:ext cx="214226" cy="288182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48"/>
          <p:cNvGrpSpPr/>
          <p:nvPr/>
        </p:nvGrpSpPr>
        <p:grpSpPr>
          <a:xfrm>
            <a:off x="3641295" y="657688"/>
            <a:ext cx="286523" cy="331500"/>
            <a:chOff x="4630125" y="278900"/>
            <a:chExt cx="400675" cy="456675"/>
          </a:xfrm>
        </p:grpSpPr>
        <p:sp>
          <p:nvSpPr>
            <p:cNvPr id="687" name="Google Shape;687;p48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8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p48"/>
          <p:cNvSpPr/>
          <p:nvPr/>
        </p:nvSpPr>
        <p:spPr>
          <a:xfrm>
            <a:off x="4101400" y="678040"/>
            <a:ext cx="328320" cy="290832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48"/>
          <p:cNvGrpSpPr/>
          <p:nvPr/>
        </p:nvGrpSpPr>
        <p:grpSpPr>
          <a:xfrm>
            <a:off x="756742" y="1129723"/>
            <a:ext cx="291725" cy="361117"/>
            <a:chOff x="596350" y="929175"/>
            <a:chExt cx="407950" cy="497475"/>
          </a:xfrm>
        </p:grpSpPr>
        <p:sp>
          <p:nvSpPr>
            <p:cNvPr id="693" name="Google Shape;693;p4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48"/>
          <p:cNvGrpSpPr/>
          <p:nvPr/>
        </p:nvGrpSpPr>
        <p:grpSpPr>
          <a:xfrm>
            <a:off x="1713314" y="1182332"/>
            <a:ext cx="296981" cy="258130"/>
            <a:chOff x="1934025" y="1001650"/>
            <a:chExt cx="415300" cy="355600"/>
          </a:xfrm>
        </p:grpSpPr>
        <p:sp>
          <p:nvSpPr>
            <p:cNvPr id="701" name="Google Shape;701;p48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8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48"/>
          <p:cNvSpPr/>
          <p:nvPr/>
        </p:nvSpPr>
        <p:spPr>
          <a:xfrm>
            <a:off x="2193301" y="1160693"/>
            <a:ext cx="298697" cy="301448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8"/>
          <p:cNvSpPr/>
          <p:nvPr/>
        </p:nvSpPr>
        <p:spPr>
          <a:xfrm>
            <a:off x="2674460" y="1175720"/>
            <a:ext cx="297839" cy="271396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8"/>
          <p:cNvSpPr/>
          <p:nvPr/>
        </p:nvSpPr>
        <p:spPr>
          <a:xfrm>
            <a:off x="3159535" y="1177934"/>
            <a:ext cx="289133" cy="266968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8"/>
          <p:cNvSpPr/>
          <p:nvPr/>
        </p:nvSpPr>
        <p:spPr>
          <a:xfrm>
            <a:off x="3649848" y="1180583"/>
            <a:ext cx="269968" cy="26166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" name="Google Shape;709;p48"/>
          <p:cNvGrpSpPr/>
          <p:nvPr/>
        </p:nvGrpSpPr>
        <p:grpSpPr>
          <a:xfrm>
            <a:off x="4116318" y="1162878"/>
            <a:ext cx="297839" cy="302773"/>
            <a:chOff x="5294400" y="974850"/>
            <a:chExt cx="416500" cy="417100"/>
          </a:xfrm>
        </p:grpSpPr>
        <p:sp>
          <p:nvSpPr>
            <p:cNvPr id="710" name="Google Shape;710;p48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Google Shape;712;p48"/>
          <p:cNvGrpSpPr/>
          <p:nvPr/>
        </p:nvGrpSpPr>
        <p:grpSpPr>
          <a:xfrm>
            <a:off x="4561307" y="1128851"/>
            <a:ext cx="369242" cy="365091"/>
            <a:chOff x="5916675" y="927975"/>
            <a:chExt cx="516350" cy="502950"/>
          </a:xfrm>
        </p:grpSpPr>
        <p:sp>
          <p:nvSpPr>
            <p:cNvPr id="713" name="Google Shape;713;p48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48"/>
          <p:cNvGrpSpPr/>
          <p:nvPr/>
        </p:nvGrpSpPr>
        <p:grpSpPr>
          <a:xfrm>
            <a:off x="734092" y="1689718"/>
            <a:ext cx="332665" cy="228078"/>
            <a:chOff x="564675" y="1700625"/>
            <a:chExt cx="465200" cy="314200"/>
          </a:xfrm>
        </p:grpSpPr>
        <p:sp>
          <p:nvSpPr>
            <p:cNvPr id="716" name="Google Shape;716;p48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48"/>
          <p:cNvGrpSpPr/>
          <p:nvPr/>
        </p:nvGrpSpPr>
        <p:grpSpPr>
          <a:xfrm>
            <a:off x="1214782" y="1634023"/>
            <a:ext cx="332665" cy="330629"/>
            <a:chOff x="1236875" y="1623900"/>
            <a:chExt cx="465200" cy="455475"/>
          </a:xfrm>
        </p:grpSpPr>
        <p:sp>
          <p:nvSpPr>
            <p:cNvPr id="720" name="Google Shape;720;p48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8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48"/>
          <p:cNvGrpSpPr/>
          <p:nvPr/>
        </p:nvGrpSpPr>
        <p:grpSpPr>
          <a:xfrm>
            <a:off x="1705912" y="1641101"/>
            <a:ext cx="311784" cy="316474"/>
            <a:chOff x="1923675" y="1633650"/>
            <a:chExt cx="436000" cy="435975"/>
          </a:xfrm>
        </p:grpSpPr>
        <p:sp>
          <p:nvSpPr>
            <p:cNvPr id="728" name="Google Shape;728;p48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48"/>
          <p:cNvGrpSpPr/>
          <p:nvPr/>
        </p:nvGrpSpPr>
        <p:grpSpPr>
          <a:xfrm>
            <a:off x="2185298" y="1639776"/>
            <a:ext cx="314376" cy="319124"/>
            <a:chOff x="2594050" y="1631825"/>
            <a:chExt cx="439625" cy="439625"/>
          </a:xfrm>
        </p:grpSpPr>
        <p:sp>
          <p:nvSpPr>
            <p:cNvPr id="735" name="Google Shape;735;p4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48"/>
          <p:cNvSpPr/>
          <p:nvPr/>
        </p:nvSpPr>
        <p:spPr>
          <a:xfrm>
            <a:off x="2680110" y="1653962"/>
            <a:ext cx="286523" cy="290850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" name="Google Shape;740;p48"/>
          <p:cNvGrpSpPr/>
          <p:nvPr/>
        </p:nvGrpSpPr>
        <p:grpSpPr>
          <a:xfrm>
            <a:off x="3176283" y="1615912"/>
            <a:ext cx="255166" cy="366852"/>
            <a:chOff x="3979850" y="1598950"/>
            <a:chExt cx="356825" cy="505375"/>
          </a:xfrm>
        </p:grpSpPr>
        <p:sp>
          <p:nvSpPr>
            <p:cNvPr id="741" name="Google Shape;741;p48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48"/>
          <p:cNvGrpSpPr/>
          <p:nvPr/>
        </p:nvGrpSpPr>
        <p:grpSpPr>
          <a:xfrm>
            <a:off x="3616481" y="1694582"/>
            <a:ext cx="336151" cy="209513"/>
            <a:chOff x="4595425" y="1707325"/>
            <a:chExt cx="470075" cy="288625"/>
          </a:xfrm>
        </p:grpSpPr>
        <p:sp>
          <p:nvSpPr>
            <p:cNvPr id="744" name="Google Shape;744;p48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48"/>
          <p:cNvGrpSpPr/>
          <p:nvPr/>
        </p:nvGrpSpPr>
        <p:grpSpPr>
          <a:xfrm>
            <a:off x="4113279" y="1643315"/>
            <a:ext cx="303935" cy="312046"/>
            <a:chOff x="5290150" y="1636700"/>
            <a:chExt cx="425025" cy="429875"/>
          </a:xfrm>
        </p:grpSpPr>
        <p:sp>
          <p:nvSpPr>
            <p:cNvPr id="750" name="Google Shape;750;p48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48"/>
          <p:cNvGrpSpPr/>
          <p:nvPr/>
        </p:nvGrpSpPr>
        <p:grpSpPr>
          <a:xfrm>
            <a:off x="4593093" y="1634023"/>
            <a:ext cx="305669" cy="325330"/>
            <a:chOff x="5961125" y="1623900"/>
            <a:chExt cx="427450" cy="448175"/>
          </a:xfrm>
        </p:grpSpPr>
        <p:sp>
          <p:nvSpPr>
            <p:cNvPr id="753" name="Google Shape;753;p48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8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8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48"/>
          <p:cNvGrpSpPr/>
          <p:nvPr/>
        </p:nvGrpSpPr>
        <p:grpSpPr>
          <a:xfrm>
            <a:off x="5063325" y="1642426"/>
            <a:ext cx="326568" cy="313825"/>
            <a:chOff x="6618700" y="1635475"/>
            <a:chExt cx="456675" cy="432325"/>
          </a:xfrm>
        </p:grpSpPr>
        <p:sp>
          <p:nvSpPr>
            <p:cNvPr id="761" name="Google Shape;761;p48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48"/>
          <p:cNvGrpSpPr/>
          <p:nvPr/>
        </p:nvGrpSpPr>
        <p:grpSpPr>
          <a:xfrm>
            <a:off x="771098" y="2146291"/>
            <a:ext cx="258652" cy="281994"/>
            <a:chOff x="616425" y="2329600"/>
            <a:chExt cx="361700" cy="388475"/>
          </a:xfrm>
        </p:grpSpPr>
        <p:sp>
          <p:nvSpPr>
            <p:cNvPr id="767" name="Google Shape;767;p48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48"/>
          <p:cNvGrpSpPr/>
          <p:nvPr/>
        </p:nvGrpSpPr>
        <p:grpSpPr>
          <a:xfrm>
            <a:off x="1244834" y="2148941"/>
            <a:ext cx="272578" cy="276695"/>
            <a:chOff x="1278900" y="2333250"/>
            <a:chExt cx="381175" cy="381175"/>
          </a:xfrm>
        </p:grpSpPr>
        <p:sp>
          <p:nvSpPr>
            <p:cNvPr id="776" name="Google Shape;776;p48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48"/>
          <p:cNvGrpSpPr/>
          <p:nvPr/>
        </p:nvGrpSpPr>
        <p:grpSpPr>
          <a:xfrm>
            <a:off x="1725506" y="2148941"/>
            <a:ext cx="272596" cy="276695"/>
            <a:chOff x="1951075" y="2333250"/>
            <a:chExt cx="381200" cy="381175"/>
          </a:xfrm>
        </p:grpSpPr>
        <p:sp>
          <p:nvSpPr>
            <p:cNvPr id="781" name="Google Shape;781;p48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48"/>
          <p:cNvGrpSpPr/>
          <p:nvPr/>
        </p:nvGrpSpPr>
        <p:grpSpPr>
          <a:xfrm>
            <a:off x="2206196" y="2148941"/>
            <a:ext cx="272578" cy="276695"/>
            <a:chOff x="2623275" y="2333250"/>
            <a:chExt cx="381175" cy="381175"/>
          </a:xfrm>
        </p:grpSpPr>
        <p:sp>
          <p:nvSpPr>
            <p:cNvPr id="786" name="Google Shape;786;p48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8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2750459" y="2101213"/>
            <a:ext cx="145433" cy="368630"/>
            <a:chOff x="3384375" y="2267500"/>
            <a:chExt cx="203375" cy="507825"/>
          </a:xfrm>
        </p:grpSpPr>
        <p:sp>
          <p:nvSpPr>
            <p:cNvPr id="791" name="Google Shape;791;p48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48"/>
          <p:cNvGrpSpPr/>
          <p:nvPr/>
        </p:nvGrpSpPr>
        <p:grpSpPr>
          <a:xfrm>
            <a:off x="3724890" y="2148051"/>
            <a:ext cx="119314" cy="274935"/>
            <a:chOff x="4747025" y="2332025"/>
            <a:chExt cx="166850" cy="378750"/>
          </a:xfrm>
        </p:grpSpPr>
        <p:sp>
          <p:nvSpPr>
            <p:cNvPr id="794" name="Google Shape;794;p48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48"/>
          <p:cNvGrpSpPr/>
          <p:nvPr/>
        </p:nvGrpSpPr>
        <p:grpSpPr>
          <a:xfrm>
            <a:off x="3242037" y="2102973"/>
            <a:ext cx="123659" cy="365091"/>
            <a:chOff x="4071800" y="2269925"/>
            <a:chExt cx="172925" cy="502950"/>
          </a:xfrm>
        </p:grpSpPr>
        <p:sp>
          <p:nvSpPr>
            <p:cNvPr id="797" name="Google Shape;797;p48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" name="Google Shape;799;p48"/>
          <p:cNvSpPr/>
          <p:nvPr/>
        </p:nvSpPr>
        <p:spPr>
          <a:xfrm>
            <a:off x="4129273" y="2141497"/>
            <a:ext cx="272578" cy="291721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48"/>
          <p:cNvGrpSpPr/>
          <p:nvPr/>
        </p:nvGrpSpPr>
        <p:grpSpPr>
          <a:xfrm>
            <a:off x="4601370" y="2146727"/>
            <a:ext cx="294353" cy="281123"/>
            <a:chOff x="5972700" y="2330200"/>
            <a:chExt cx="411625" cy="387275"/>
          </a:xfrm>
        </p:grpSpPr>
        <p:sp>
          <p:nvSpPr>
            <p:cNvPr id="801" name="Google Shape;801;p48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48"/>
          <p:cNvGrpSpPr/>
          <p:nvPr/>
        </p:nvGrpSpPr>
        <p:grpSpPr>
          <a:xfrm>
            <a:off x="853835" y="2602846"/>
            <a:ext cx="93195" cy="344766"/>
            <a:chOff x="732125" y="2958550"/>
            <a:chExt cx="130325" cy="474950"/>
          </a:xfrm>
        </p:grpSpPr>
        <p:sp>
          <p:nvSpPr>
            <p:cNvPr id="804" name="Google Shape;804;p48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2" name="Google Shape;812;p48"/>
          <p:cNvSpPr/>
          <p:nvPr/>
        </p:nvSpPr>
        <p:spPr>
          <a:xfrm>
            <a:off x="1719096" y="2589232"/>
            <a:ext cx="285647" cy="372169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8"/>
          <p:cNvSpPr/>
          <p:nvPr/>
        </p:nvSpPr>
        <p:spPr>
          <a:xfrm>
            <a:off x="1275376" y="2589232"/>
            <a:ext cx="211634" cy="372169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48"/>
          <p:cNvGrpSpPr/>
          <p:nvPr/>
        </p:nvGrpSpPr>
        <p:grpSpPr>
          <a:xfrm>
            <a:off x="2177467" y="2613898"/>
            <a:ext cx="330054" cy="317363"/>
            <a:chOff x="2583100" y="2973775"/>
            <a:chExt cx="461550" cy="437200"/>
          </a:xfrm>
        </p:grpSpPr>
        <p:sp>
          <p:nvSpPr>
            <p:cNvPr id="815" name="Google Shape;815;p48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" name="Google Shape;817;p48"/>
          <p:cNvSpPr/>
          <p:nvPr/>
        </p:nvSpPr>
        <p:spPr>
          <a:xfrm>
            <a:off x="3633293" y="2621499"/>
            <a:ext cx="303059" cy="307636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8" name="Google Shape;818;p48"/>
          <p:cNvGrpSpPr/>
          <p:nvPr/>
        </p:nvGrpSpPr>
        <p:grpSpPr>
          <a:xfrm>
            <a:off x="4082798" y="2638215"/>
            <a:ext cx="370118" cy="279344"/>
            <a:chOff x="5247525" y="3007275"/>
            <a:chExt cx="517575" cy="384825"/>
          </a:xfrm>
        </p:grpSpPr>
        <p:sp>
          <p:nvSpPr>
            <p:cNvPr id="819" name="Google Shape;819;p48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48"/>
          <p:cNvGrpSpPr/>
          <p:nvPr/>
        </p:nvGrpSpPr>
        <p:grpSpPr>
          <a:xfrm>
            <a:off x="3156260" y="2622300"/>
            <a:ext cx="291725" cy="302337"/>
            <a:chOff x="3951850" y="2985350"/>
            <a:chExt cx="407950" cy="416500"/>
          </a:xfrm>
        </p:grpSpPr>
        <p:sp>
          <p:nvSpPr>
            <p:cNvPr id="822" name="Google Shape;822;p4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48"/>
          <p:cNvGrpSpPr/>
          <p:nvPr/>
        </p:nvGrpSpPr>
        <p:grpSpPr>
          <a:xfrm>
            <a:off x="737149" y="3131464"/>
            <a:ext cx="337885" cy="263429"/>
            <a:chOff x="568950" y="3686775"/>
            <a:chExt cx="472500" cy="362900"/>
          </a:xfrm>
        </p:grpSpPr>
        <p:sp>
          <p:nvSpPr>
            <p:cNvPr id="827" name="Google Shape;827;p48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48"/>
          <p:cNvSpPr/>
          <p:nvPr/>
        </p:nvSpPr>
        <p:spPr>
          <a:xfrm>
            <a:off x="4631333" y="2607362"/>
            <a:ext cx="229905" cy="335928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1" name="Google Shape;831;p48"/>
          <p:cNvGrpSpPr/>
          <p:nvPr/>
        </p:nvGrpSpPr>
        <p:grpSpPr>
          <a:xfrm>
            <a:off x="1220449" y="3153568"/>
            <a:ext cx="321348" cy="219240"/>
            <a:chOff x="1244800" y="3717225"/>
            <a:chExt cx="449375" cy="302025"/>
          </a:xfrm>
        </p:grpSpPr>
        <p:sp>
          <p:nvSpPr>
            <p:cNvPr id="832" name="Google Shape;832;p48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48"/>
          <p:cNvGrpSpPr/>
          <p:nvPr/>
        </p:nvGrpSpPr>
        <p:grpSpPr>
          <a:xfrm>
            <a:off x="1705483" y="3136763"/>
            <a:ext cx="312642" cy="247967"/>
            <a:chOff x="1923075" y="3694075"/>
            <a:chExt cx="437200" cy="341600"/>
          </a:xfrm>
        </p:grpSpPr>
        <p:sp>
          <p:nvSpPr>
            <p:cNvPr id="839" name="Google Shape;839;p48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48"/>
          <p:cNvGrpSpPr/>
          <p:nvPr/>
        </p:nvGrpSpPr>
        <p:grpSpPr>
          <a:xfrm>
            <a:off x="2189213" y="3132789"/>
            <a:ext cx="306545" cy="255481"/>
            <a:chOff x="2599525" y="3688600"/>
            <a:chExt cx="428675" cy="351950"/>
          </a:xfrm>
        </p:grpSpPr>
        <p:sp>
          <p:nvSpPr>
            <p:cNvPr id="849" name="Google Shape;849;p48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48"/>
          <p:cNvGrpSpPr/>
          <p:nvPr/>
        </p:nvGrpSpPr>
        <p:grpSpPr>
          <a:xfrm>
            <a:off x="2684706" y="3115114"/>
            <a:ext cx="283913" cy="284208"/>
            <a:chOff x="3292425" y="3664250"/>
            <a:chExt cx="397025" cy="391525"/>
          </a:xfrm>
        </p:grpSpPr>
        <p:sp>
          <p:nvSpPr>
            <p:cNvPr id="853" name="Google Shape;853;p48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48"/>
          <p:cNvGrpSpPr/>
          <p:nvPr/>
        </p:nvGrpSpPr>
        <p:grpSpPr>
          <a:xfrm>
            <a:off x="3142316" y="3151790"/>
            <a:ext cx="314394" cy="231617"/>
            <a:chOff x="3932350" y="3714775"/>
            <a:chExt cx="439650" cy="319075"/>
          </a:xfrm>
        </p:grpSpPr>
        <p:sp>
          <p:nvSpPr>
            <p:cNvPr id="857" name="Google Shape;857;p48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48"/>
          <p:cNvGrpSpPr/>
          <p:nvPr/>
        </p:nvGrpSpPr>
        <p:grpSpPr>
          <a:xfrm>
            <a:off x="3623006" y="3151790"/>
            <a:ext cx="314376" cy="231617"/>
            <a:chOff x="4604550" y="3714775"/>
            <a:chExt cx="439625" cy="319075"/>
          </a:xfrm>
        </p:grpSpPr>
        <p:sp>
          <p:nvSpPr>
            <p:cNvPr id="863" name="Google Shape;863;p48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48"/>
          <p:cNvGrpSpPr/>
          <p:nvPr/>
        </p:nvGrpSpPr>
        <p:grpSpPr>
          <a:xfrm>
            <a:off x="4115013" y="3127926"/>
            <a:ext cx="300449" cy="270960"/>
            <a:chOff x="5292575" y="3681900"/>
            <a:chExt cx="420150" cy="373275"/>
          </a:xfrm>
        </p:grpSpPr>
        <p:sp>
          <p:nvSpPr>
            <p:cNvPr id="866" name="Google Shape;866;p4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48"/>
          <p:cNvGrpSpPr/>
          <p:nvPr/>
        </p:nvGrpSpPr>
        <p:grpSpPr>
          <a:xfrm>
            <a:off x="4578719" y="3093445"/>
            <a:ext cx="334417" cy="339467"/>
            <a:chOff x="5941025" y="3634400"/>
            <a:chExt cx="467650" cy="467650"/>
          </a:xfrm>
        </p:grpSpPr>
        <p:sp>
          <p:nvSpPr>
            <p:cNvPr id="874" name="Google Shape;874;p48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48"/>
          <p:cNvGrpSpPr/>
          <p:nvPr/>
        </p:nvGrpSpPr>
        <p:grpSpPr>
          <a:xfrm>
            <a:off x="5080755" y="3115114"/>
            <a:ext cx="291725" cy="296149"/>
            <a:chOff x="6643075" y="3664250"/>
            <a:chExt cx="407950" cy="407975"/>
          </a:xfrm>
        </p:grpSpPr>
        <p:sp>
          <p:nvSpPr>
            <p:cNvPr id="881" name="Google Shape;881;p48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48"/>
          <p:cNvGrpSpPr/>
          <p:nvPr/>
        </p:nvGrpSpPr>
        <p:grpSpPr>
          <a:xfrm>
            <a:off x="742369" y="3590687"/>
            <a:ext cx="316128" cy="320884"/>
            <a:chOff x="576250" y="4319400"/>
            <a:chExt cx="442075" cy="442050"/>
          </a:xfrm>
        </p:grpSpPr>
        <p:sp>
          <p:nvSpPr>
            <p:cNvPr id="884" name="Google Shape;884;p48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8" name="Google Shape;888;p48"/>
          <p:cNvSpPr/>
          <p:nvPr/>
        </p:nvSpPr>
        <p:spPr>
          <a:xfrm>
            <a:off x="1210064" y="3653136"/>
            <a:ext cx="342247" cy="196247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3159106" y="3604063"/>
            <a:ext cx="289991" cy="294389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/>
          <p:nvPr/>
        </p:nvSpPr>
        <p:spPr>
          <a:xfrm>
            <a:off x="2678376" y="3622629"/>
            <a:ext cx="289991" cy="257259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8"/>
          <p:cNvSpPr/>
          <p:nvPr/>
        </p:nvSpPr>
        <p:spPr>
          <a:xfrm>
            <a:off x="3638531" y="3602739"/>
            <a:ext cx="292601" cy="297038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" name="Google Shape;892;p48"/>
          <p:cNvGrpSpPr/>
          <p:nvPr/>
        </p:nvGrpSpPr>
        <p:grpSpPr>
          <a:xfrm>
            <a:off x="4097600" y="3607038"/>
            <a:ext cx="335275" cy="281123"/>
            <a:chOff x="5268225" y="4341925"/>
            <a:chExt cx="468850" cy="387275"/>
          </a:xfrm>
        </p:grpSpPr>
        <p:sp>
          <p:nvSpPr>
            <p:cNvPr id="893" name="Google Shape;893;p48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" name="Google Shape;901;p48"/>
          <p:cNvGrpSpPr/>
          <p:nvPr/>
        </p:nvGrpSpPr>
        <p:grpSpPr>
          <a:xfrm>
            <a:off x="4595274" y="3598200"/>
            <a:ext cx="301307" cy="305858"/>
            <a:chOff x="5964175" y="4329750"/>
            <a:chExt cx="421350" cy="421350"/>
          </a:xfrm>
        </p:grpSpPr>
        <p:sp>
          <p:nvSpPr>
            <p:cNvPr id="902" name="Google Shape;902;p48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48"/>
          <p:cNvGrpSpPr/>
          <p:nvPr/>
        </p:nvGrpSpPr>
        <p:grpSpPr>
          <a:xfrm>
            <a:off x="1222612" y="4086150"/>
            <a:ext cx="317004" cy="311175"/>
            <a:chOff x="1247825" y="5001950"/>
            <a:chExt cx="443300" cy="428675"/>
          </a:xfrm>
        </p:grpSpPr>
        <p:sp>
          <p:nvSpPr>
            <p:cNvPr id="905" name="Google Shape;905;p48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48"/>
          <p:cNvGrpSpPr/>
          <p:nvPr/>
        </p:nvGrpSpPr>
        <p:grpSpPr>
          <a:xfrm>
            <a:off x="1731602" y="4070670"/>
            <a:ext cx="260404" cy="336818"/>
            <a:chOff x="1959600" y="4980625"/>
            <a:chExt cx="364150" cy="464000"/>
          </a:xfrm>
        </p:grpSpPr>
        <p:sp>
          <p:nvSpPr>
            <p:cNvPr id="912" name="Google Shape;912;p48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48"/>
          <p:cNvGrpSpPr/>
          <p:nvPr/>
        </p:nvGrpSpPr>
        <p:grpSpPr>
          <a:xfrm>
            <a:off x="2193146" y="4083500"/>
            <a:ext cx="298697" cy="311611"/>
            <a:chOff x="2605025" y="4998300"/>
            <a:chExt cx="417700" cy="429275"/>
          </a:xfrm>
        </p:grpSpPr>
        <p:sp>
          <p:nvSpPr>
            <p:cNvPr id="920" name="Google Shape;920;p48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48"/>
          <p:cNvGrpSpPr/>
          <p:nvPr/>
        </p:nvGrpSpPr>
        <p:grpSpPr>
          <a:xfrm>
            <a:off x="2644660" y="4086150"/>
            <a:ext cx="357049" cy="301884"/>
            <a:chOff x="3236425" y="5001950"/>
            <a:chExt cx="499300" cy="415875"/>
          </a:xfrm>
        </p:grpSpPr>
        <p:sp>
          <p:nvSpPr>
            <p:cNvPr id="924" name="Google Shape;924;p48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48"/>
          <p:cNvGrpSpPr/>
          <p:nvPr/>
        </p:nvGrpSpPr>
        <p:grpSpPr>
          <a:xfrm>
            <a:off x="3168006" y="4070670"/>
            <a:ext cx="271720" cy="328415"/>
            <a:chOff x="3968275" y="4980625"/>
            <a:chExt cx="379975" cy="452425"/>
          </a:xfrm>
        </p:grpSpPr>
        <p:sp>
          <p:nvSpPr>
            <p:cNvPr id="931" name="Google Shape;931;p48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48"/>
          <p:cNvGrpSpPr/>
          <p:nvPr/>
        </p:nvGrpSpPr>
        <p:grpSpPr>
          <a:xfrm>
            <a:off x="4576538" y="4144040"/>
            <a:ext cx="343999" cy="190077"/>
            <a:chOff x="5937975" y="5081700"/>
            <a:chExt cx="481050" cy="261850"/>
          </a:xfrm>
        </p:grpSpPr>
        <p:sp>
          <p:nvSpPr>
            <p:cNvPr id="935" name="Google Shape;935;p48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48"/>
          <p:cNvGrpSpPr/>
          <p:nvPr/>
        </p:nvGrpSpPr>
        <p:grpSpPr>
          <a:xfrm>
            <a:off x="5102512" y="4107364"/>
            <a:ext cx="246888" cy="288182"/>
            <a:chOff x="6673500" y="5031175"/>
            <a:chExt cx="345250" cy="397000"/>
          </a:xfrm>
        </p:grpSpPr>
        <p:sp>
          <p:nvSpPr>
            <p:cNvPr id="939" name="Google Shape;939;p48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48"/>
          <p:cNvGrpSpPr/>
          <p:nvPr/>
        </p:nvGrpSpPr>
        <p:grpSpPr>
          <a:xfrm>
            <a:off x="3138848" y="674039"/>
            <a:ext cx="330054" cy="298799"/>
            <a:chOff x="3927500" y="301425"/>
            <a:chExt cx="461550" cy="411625"/>
          </a:xfrm>
        </p:grpSpPr>
        <p:sp>
          <p:nvSpPr>
            <p:cNvPr id="945" name="Google Shape;945;p48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5085100" y="679792"/>
            <a:ext cx="283037" cy="287311"/>
            <a:chOff x="6649150" y="309350"/>
            <a:chExt cx="395800" cy="395800"/>
          </a:xfrm>
        </p:grpSpPr>
        <p:sp>
          <p:nvSpPr>
            <p:cNvPr id="973" name="Google Shape;973;p48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48"/>
          <p:cNvGrpSpPr/>
          <p:nvPr/>
        </p:nvGrpSpPr>
        <p:grpSpPr>
          <a:xfrm>
            <a:off x="4602228" y="686415"/>
            <a:ext cx="287399" cy="276259"/>
            <a:chOff x="5973900" y="318475"/>
            <a:chExt cx="401900" cy="380575"/>
          </a:xfrm>
        </p:grpSpPr>
        <p:sp>
          <p:nvSpPr>
            <p:cNvPr id="997" name="Google Shape;997;p48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" name="Google Shape;1011;p48"/>
          <p:cNvGrpSpPr/>
          <p:nvPr/>
        </p:nvGrpSpPr>
        <p:grpSpPr>
          <a:xfrm>
            <a:off x="1237433" y="1129723"/>
            <a:ext cx="291725" cy="361117"/>
            <a:chOff x="1268550" y="929175"/>
            <a:chExt cx="407950" cy="497475"/>
          </a:xfrm>
        </p:grpSpPr>
        <p:sp>
          <p:nvSpPr>
            <p:cNvPr id="1012" name="Google Shape;1012;p48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" name="Google Shape;1015;p48"/>
          <p:cNvGrpSpPr/>
          <p:nvPr/>
        </p:nvGrpSpPr>
        <p:grpSpPr>
          <a:xfrm>
            <a:off x="5054189" y="1143424"/>
            <a:ext cx="344857" cy="335928"/>
            <a:chOff x="6605925" y="948050"/>
            <a:chExt cx="482250" cy="462775"/>
          </a:xfrm>
        </p:grpSpPr>
        <p:sp>
          <p:nvSpPr>
            <p:cNvPr id="1016" name="Google Shape;1016;p48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48"/>
          <p:cNvGrpSpPr/>
          <p:nvPr/>
        </p:nvGrpSpPr>
        <p:grpSpPr>
          <a:xfrm>
            <a:off x="5134745" y="2138324"/>
            <a:ext cx="183745" cy="295714"/>
            <a:chOff x="6718575" y="2318625"/>
            <a:chExt cx="256950" cy="407375"/>
          </a:xfrm>
        </p:grpSpPr>
        <p:sp>
          <p:nvSpPr>
            <p:cNvPr id="1023" name="Google Shape;1023;p4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48"/>
          <p:cNvGrpSpPr/>
          <p:nvPr/>
        </p:nvGrpSpPr>
        <p:grpSpPr>
          <a:xfrm>
            <a:off x="2668598" y="2679755"/>
            <a:ext cx="309156" cy="190966"/>
            <a:chOff x="3269900" y="3064500"/>
            <a:chExt cx="432325" cy="263075"/>
          </a:xfrm>
        </p:grpSpPr>
        <p:sp>
          <p:nvSpPr>
            <p:cNvPr id="1032" name="Google Shape;1032;p48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5113829" y="2621411"/>
            <a:ext cx="225560" cy="321791"/>
            <a:chOff x="6689325" y="2984125"/>
            <a:chExt cx="315425" cy="443300"/>
          </a:xfrm>
        </p:grpSpPr>
        <p:sp>
          <p:nvSpPr>
            <p:cNvPr id="1036" name="Google Shape;1036;p48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" name="Google Shape;1041;p48"/>
          <p:cNvGrpSpPr/>
          <p:nvPr/>
        </p:nvGrpSpPr>
        <p:grpSpPr>
          <a:xfrm>
            <a:off x="1752072" y="3566823"/>
            <a:ext cx="218159" cy="358014"/>
            <a:chOff x="1988225" y="4286525"/>
            <a:chExt cx="305075" cy="493200"/>
          </a:xfrm>
        </p:grpSpPr>
        <p:sp>
          <p:nvSpPr>
            <p:cNvPr id="1042" name="Google Shape;1042;p48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" name="Google Shape;1049;p48"/>
          <p:cNvGrpSpPr/>
          <p:nvPr/>
        </p:nvGrpSpPr>
        <p:grpSpPr>
          <a:xfrm>
            <a:off x="2214903" y="3592012"/>
            <a:ext cx="263443" cy="338578"/>
            <a:chOff x="2635450" y="4321225"/>
            <a:chExt cx="368400" cy="466425"/>
          </a:xfrm>
        </p:grpSpPr>
        <p:sp>
          <p:nvSpPr>
            <p:cNvPr id="1050" name="Google Shape;1050;p48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5080755" y="3583609"/>
            <a:ext cx="291725" cy="331500"/>
            <a:chOff x="6643075" y="4309650"/>
            <a:chExt cx="407950" cy="456675"/>
          </a:xfrm>
        </p:grpSpPr>
        <p:sp>
          <p:nvSpPr>
            <p:cNvPr id="1057" name="Google Shape;1057;p48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48"/>
          <p:cNvGrpSpPr/>
          <p:nvPr/>
        </p:nvGrpSpPr>
        <p:grpSpPr>
          <a:xfrm>
            <a:off x="4072786" y="4051670"/>
            <a:ext cx="384920" cy="374818"/>
            <a:chOff x="5233525" y="4954450"/>
            <a:chExt cx="538275" cy="516350"/>
          </a:xfrm>
        </p:grpSpPr>
        <p:sp>
          <p:nvSpPr>
            <p:cNvPr id="1067" name="Google Shape;1067;p48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p48"/>
          <p:cNvGrpSpPr/>
          <p:nvPr/>
        </p:nvGrpSpPr>
        <p:grpSpPr>
          <a:xfrm>
            <a:off x="3588610" y="4058294"/>
            <a:ext cx="391893" cy="361571"/>
            <a:chOff x="4556450" y="4963575"/>
            <a:chExt cx="548025" cy="498100"/>
          </a:xfrm>
        </p:grpSpPr>
        <p:sp>
          <p:nvSpPr>
            <p:cNvPr id="1079" name="Google Shape;1079;p48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48"/>
          <p:cNvGrpSpPr/>
          <p:nvPr/>
        </p:nvGrpSpPr>
        <p:grpSpPr>
          <a:xfrm>
            <a:off x="710583" y="4136527"/>
            <a:ext cx="378824" cy="212616"/>
            <a:chOff x="531800" y="5071350"/>
            <a:chExt cx="529750" cy="292900"/>
          </a:xfrm>
        </p:grpSpPr>
        <p:sp>
          <p:nvSpPr>
            <p:cNvPr id="1085" name="Google Shape;1085;p48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48"/>
          <p:cNvGrpSpPr/>
          <p:nvPr/>
        </p:nvGrpSpPr>
        <p:grpSpPr>
          <a:xfrm>
            <a:off x="6606398" y="2376754"/>
            <a:ext cx="350911" cy="341755"/>
            <a:chOff x="5916675" y="927975"/>
            <a:chExt cx="516350" cy="502950"/>
          </a:xfrm>
        </p:grpSpPr>
        <p:sp>
          <p:nvSpPr>
            <p:cNvPr id="1093" name="Google Shape;1093;p48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48"/>
          <p:cNvGrpSpPr/>
          <p:nvPr/>
        </p:nvGrpSpPr>
        <p:grpSpPr>
          <a:xfrm>
            <a:off x="5891608" y="2947561"/>
            <a:ext cx="872786" cy="850136"/>
            <a:chOff x="5916675" y="927975"/>
            <a:chExt cx="516350" cy="502950"/>
          </a:xfrm>
        </p:grpSpPr>
        <p:sp>
          <p:nvSpPr>
            <p:cNvPr id="1096" name="Google Shape;1096;p48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48"/>
          <p:cNvGrpSpPr/>
          <p:nvPr/>
        </p:nvGrpSpPr>
        <p:grpSpPr>
          <a:xfrm>
            <a:off x="5891809" y="2376754"/>
            <a:ext cx="350911" cy="341755"/>
            <a:chOff x="5916675" y="927975"/>
            <a:chExt cx="516350" cy="502950"/>
          </a:xfrm>
        </p:grpSpPr>
        <p:sp>
          <p:nvSpPr>
            <p:cNvPr id="1099" name="Google Shape;1099;p48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48"/>
          <p:cNvSpPr/>
          <p:nvPr/>
        </p:nvSpPr>
        <p:spPr>
          <a:xfrm>
            <a:off x="6761466" y="2567913"/>
            <a:ext cx="325257" cy="183703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48"/>
          <p:cNvSpPr/>
          <p:nvPr/>
        </p:nvSpPr>
        <p:spPr>
          <a:xfrm>
            <a:off x="6046877" y="2567913"/>
            <a:ext cx="325257" cy="183703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48"/>
          <p:cNvSpPr/>
          <p:nvPr/>
        </p:nvSpPr>
        <p:spPr>
          <a:xfrm>
            <a:off x="6277734" y="3422938"/>
            <a:ext cx="808978" cy="456973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8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48"/>
          <p:cNvSpPr txBox="1"/>
          <p:nvPr>
            <p:ph idx="4294967295" type="body"/>
          </p:nvPr>
        </p:nvSpPr>
        <p:spPr>
          <a:xfrm>
            <a:off x="5856250" y="6568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⊳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⊳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⊳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1106" name="Google Shape;1106;p48"/>
          <p:cNvSpPr txBox="1"/>
          <p:nvPr>
            <p:ph idx="4294967295" type="body"/>
          </p:nvPr>
        </p:nvSpPr>
        <p:spPr>
          <a:xfrm>
            <a:off x="5856250" y="3969763"/>
            <a:ext cx="25146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49"/>
          <p:cNvGrpSpPr/>
          <p:nvPr/>
        </p:nvGrpSpPr>
        <p:grpSpPr>
          <a:xfrm>
            <a:off x="3058888" y="1473927"/>
            <a:ext cx="445718" cy="445753"/>
            <a:chOff x="3706812" y="1035050"/>
            <a:chExt cx="4792662" cy="4787899"/>
          </a:xfrm>
        </p:grpSpPr>
        <p:sp>
          <p:nvSpPr>
            <p:cNvPr id="1112" name="Google Shape;1112;p49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8" name="Google Shape;1118;p49"/>
          <p:cNvGrpSpPr/>
          <p:nvPr/>
        </p:nvGrpSpPr>
        <p:grpSpPr>
          <a:xfrm>
            <a:off x="1779393" y="1473957"/>
            <a:ext cx="443331" cy="445437"/>
            <a:chOff x="1400175" y="1220787"/>
            <a:chExt cx="4473575" cy="4476750"/>
          </a:xfrm>
        </p:grpSpPr>
        <p:sp>
          <p:nvSpPr>
            <p:cNvPr id="1119" name="Google Shape;1119;p49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9"/>
          <p:cNvGrpSpPr/>
          <p:nvPr/>
        </p:nvGrpSpPr>
        <p:grpSpPr>
          <a:xfrm>
            <a:off x="1138046" y="1473971"/>
            <a:ext cx="446045" cy="445465"/>
            <a:chOff x="1649412" y="927100"/>
            <a:chExt cx="5011737" cy="5016500"/>
          </a:xfrm>
        </p:grpSpPr>
        <p:sp>
          <p:nvSpPr>
            <p:cNvPr id="1124" name="Google Shape;1124;p49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49"/>
          <p:cNvGrpSpPr/>
          <p:nvPr/>
        </p:nvGrpSpPr>
        <p:grpSpPr>
          <a:xfrm>
            <a:off x="2418397" y="1474224"/>
            <a:ext cx="444870" cy="445286"/>
            <a:chOff x="1301750" y="920750"/>
            <a:chExt cx="5095875" cy="5100637"/>
          </a:xfrm>
        </p:grpSpPr>
        <p:sp>
          <p:nvSpPr>
            <p:cNvPr id="1128" name="Google Shape;1128;p49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4341570" y="1474133"/>
            <a:ext cx="445621" cy="445591"/>
            <a:chOff x="5732756" y="2682276"/>
            <a:chExt cx="719905" cy="719856"/>
          </a:xfrm>
        </p:grpSpPr>
        <p:sp>
          <p:nvSpPr>
            <p:cNvPr id="1134" name="Google Shape;1134;p49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49"/>
          <p:cNvGrpSpPr/>
          <p:nvPr/>
        </p:nvGrpSpPr>
        <p:grpSpPr>
          <a:xfrm>
            <a:off x="4982887" y="1474127"/>
            <a:ext cx="445627" cy="445604"/>
            <a:chOff x="6768809" y="2682265"/>
            <a:chExt cx="719915" cy="719877"/>
          </a:xfrm>
        </p:grpSpPr>
        <p:sp>
          <p:nvSpPr>
            <p:cNvPr id="1138" name="Google Shape;1138;p49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9"/>
          <p:cNvGrpSpPr/>
          <p:nvPr/>
        </p:nvGrpSpPr>
        <p:grpSpPr>
          <a:xfrm>
            <a:off x="5624209" y="1474156"/>
            <a:ext cx="445753" cy="445545"/>
            <a:chOff x="7804870" y="2682313"/>
            <a:chExt cx="720118" cy="719782"/>
          </a:xfrm>
        </p:grpSpPr>
        <p:sp>
          <p:nvSpPr>
            <p:cNvPr id="1143" name="Google Shape;1143;p49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9"/>
          <p:cNvGrpSpPr/>
          <p:nvPr/>
        </p:nvGrpSpPr>
        <p:grpSpPr>
          <a:xfrm>
            <a:off x="6265657" y="1473925"/>
            <a:ext cx="446293" cy="446006"/>
            <a:chOff x="8841135" y="2681940"/>
            <a:chExt cx="720990" cy="720527"/>
          </a:xfrm>
        </p:grpSpPr>
        <p:sp>
          <p:nvSpPr>
            <p:cNvPr id="1149" name="Google Shape;1149;p49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9"/>
          <p:cNvGrpSpPr/>
          <p:nvPr/>
        </p:nvGrpSpPr>
        <p:grpSpPr>
          <a:xfrm>
            <a:off x="3699655" y="1473857"/>
            <a:ext cx="445260" cy="445260"/>
            <a:chOff x="4103687" y="1439862"/>
            <a:chExt cx="3986212" cy="3986211"/>
          </a:xfrm>
        </p:grpSpPr>
        <p:sp>
          <p:nvSpPr>
            <p:cNvPr id="1156" name="Google Shape;1156;p49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49"/>
          <p:cNvGrpSpPr/>
          <p:nvPr/>
        </p:nvGrpSpPr>
        <p:grpSpPr>
          <a:xfrm>
            <a:off x="6907645" y="1474161"/>
            <a:ext cx="445803" cy="445535"/>
            <a:chOff x="9878272" y="2682320"/>
            <a:chExt cx="720199" cy="719767"/>
          </a:xfrm>
        </p:grpSpPr>
        <p:sp>
          <p:nvSpPr>
            <p:cNvPr id="1159" name="Google Shape;1159;p49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9"/>
          <p:cNvGrpSpPr/>
          <p:nvPr/>
        </p:nvGrpSpPr>
        <p:grpSpPr>
          <a:xfrm>
            <a:off x="7549143" y="1474078"/>
            <a:ext cx="445700" cy="445701"/>
            <a:chOff x="10914618" y="2682187"/>
            <a:chExt cx="720033" cy="720033"/>
          </a:xfrm>
        </p:grpSpPr>
        <p:sp>
          <p:nvSpPr>
            <p:cNvPr id="1163" name="Google Shape;1163;p49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70" name="Google Shape;1170;p49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5" name="Google Shape;1175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76" name="Google Shape;1176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80" name="Google Shape;1180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81" name="Google Shape;1181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1" name="Google Shape;1191;p49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7" name="Google Shape;1197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98" name="Google Shape;1198;p49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03" name="Google Shape;1203;p49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09" name="Google Shape;1209;p49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5" name="Google Shape;1215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16" name="Google Shape;1216;p49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21" name="Google Shape;1221;p49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26" name="Google Shape;1226;p49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1" name="Google Shape;1231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32" name="Google Shape;123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2" name="Google Shape;1242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43" name="Google Shape;1243;p49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6" name="Google Shape;1246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47" name="Google Shape;124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7" name="Google Shape;1257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58" name="Google Shape;1258;p49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2" name="Google Shape;1262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63" name="Google Shape;1263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3" name="Google Shape;1273;p49"/>
          <p:cNvGrpSpPr/>
          <p:nvPr/>
        </p:nvGrpSpPr>
        <p:grpSpPr>
          <a:xfrm>
            <a:off x="3061198" y="2758373"/>
            <a:ext cx="445779" cy="400764"/>
            <a:chOff x="3778727" y="4460423"/>
            <a:chExt cx="720160" cy="647438"/>
          </a:xfrm>
        </p:grpSpPr>
        <p:sp>
          <p:nvSpPr>
            <p:cNvPr id="1274" name="Google Shape;1274;p49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1" name="Google Shape;1281;p49"/>
          <p:cNvGrpSpPr/>
          <p:nvPr/>
        </p:nvGrpSpPr>
        <p:grpSpPr>
          <a:xfrm>
            <a:off x="1138083" y="2743448"/>
            <a:ext cx="445680" cy="430613"/>
            <a:chOff x="557494" y="4436312"/>
            <a:chExt cx="720000" cy="695660"/>
          </a:xfrm>
        </p:grpSpPr>
        <p:sp>
          <p:nvSpPr>
            <p:cNvPr id="1282" name="Google Shape;1282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9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9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9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6" name="Google Shape;1286;p49"/>
          <p:cNvGrpSpPr/>
          <p:nvPr/>
        </p:nvGrpSpPr>
        <p:grpSpPr>
          <a:xfrm>
            <a:off x="4343305" y="2735859"/>
            <a:ext cx="445833" cy="445792"/>
            <a:chOff x="5926265" y="4424051"/>
            <a:chExt cx="720246" cy="720181"/>
          </a:xfrm>
        </p:grpSpPr>
        <p:sp>
          <p:nvSpPr>
            <p:cNvPr id="1287" name="Google Shape;1287;p49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9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9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49"/>
          <p:cNvGrpSpPr/>
          <p:nvPr/>
        </p:nvGrpSpPr>
        <p:grpSpPr>
          <a:xfrm>
            <a:off x="1779066" y="2755413"/>
            <a:ext cx="445680" cy="406684"/>
            <a:chOff x="1631150" y="4455641"/>
            <a:chExt cx="720000" cy="657002"/>
          </a:xfrm>
        </p:grpSpPr>
        <p:sp>
          <p:nvSpPr>
            <p:cNvPr id="1292" name="Google Shape;1292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9"/>
          <p:cNvGrpSpPr/>
          <p:nvPr/>
        </p:nvGrpSpPr>
        <p:grpSpPr>
          <a:xfrm>
            <a:off x="2420095" y="2754829"/>
            <a:ext cx="445680" cy="407853"/>
            <a:chOff x="2704878" y="4454697"/>
            <a:chExt cx="720000" cy="658889"/>
          </a:xfrm>
        </p:grpSpPr>
        <p:sp>
          <p:nvSpPr>
            <p:cNvPr id="1298" name="Google Shape;1298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9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49"/>
          <p:cNvGrpSpPr/>
          <p:nvPr/>
        </p:nvGrpSpPr>
        <p:grpSpPr>
          <a:xfrm>
            <a:off x="3702366" y="2756787"/>
            <a:ext cx="445549" cy="403935"/>
            <a:chOff x="4852681" y="4457861"/>
            <a:chExt cx="719788" cy="652561"/>
          </a:xfrm>
        </p:grpSpPr>
        <p:sp>
          <p:nvSpPr>
            <p:cNvPr id="1305" name="Google Shape;1305;p49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49"/>
          <p:cNvGrpSpPr/>
          <p:nvPr/>
        </p:nvGrpSpPr>
        <p:grpSpPr>
          <a:xfrm>
            <a:off x="4984527" y="2747224"/>
            <a:ext cx="445818" cy="423063"/>
            <a:chOff x="7000306" y="4442411"/>
            <a:chExt cx="720224" cy="683463"/>
          </a:xfrm>
        </p:grpSpPr>
        <p:sp>
          <p:nvSpPr>
            <p:cNvPr id="1309" name="Google Shape;1309;p49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49"/>
          <p:cNvGrpSpPr/>
          <p:nvPr/>
        </p:nvGrpSpPr>
        <p:grpSpPr>
          <a:xfrm>
            <a:off x="5625735" y="2745021"/>
            <a:ext cx="445779" cy="427468"/>
            <a:chOff x="8074325" y="4438852"/>
            <a:chExt cx="720160" cy="690579"/>
          </a:xfrm>
        </p:grpSpPr>
        <p:sp>
          <p:nvSpPr>
            <p:cNvPr id="1315" name="Google Shape;1315;p49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9"/>
          <p:cNvGrpSpPr/>
          <p:nvPr/>
        </p:nvGrpSpPr>
        <p:grpSpPr>
          <a:xfrm>
            <a:off x="6908080" y="2758970"/>
            <a:ext cx="445629" cy="399565"/>
            <a:chOff x="9878975" y="4425243"/>
            <a:chExt cx="719918" cy="645502"/>
          </a:xfrm>
        </p:grpSpPr>
        <p:sp>
          <p:nvSpPr>
            <p:cNvPr id="1322" name="Google Shape;1322;p49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5" name="Google Shape;1325;p49"/>
          <p:cNvGrpSpPr/>
          <p:nvPr/>
        </p:nvGrpSpPr>
        <p:grpSpPr>
          <a:xfrm>
            <a:off x="7549097" y="2747771"/>
            <a:ext cx="445785" cy="421964"/>
            <a:chOff x="10914544" y="4407150"/>
            <a:chExt cx="720170" cy="681687"/>
          </a:xfrm>
        </p:grpSpPr>
        <p:sp>
          <p:nvSpPr>
            <p:cNvPr id="1326" name="Google Shape;1326;p49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9"/>
          <p:cNvGrpSpPr/>
          <p:nvPr/>
        </p:nvGrpSpPr>
        <p:grpSpPr>
          <a:xfrm>
            <a:off x="6266887" y="2755885"/>
            <a:ext cx="445805" cy="405735"/>
            <a:chOff x="8843122" y="4420259"/>
            <a:chExt cx="720202" cy="655469"/>
          </a:xfrm>
        </p:grpSpPr>
        <p:sp>
          <p:nvSpPr>
            <p:cNvPr id="1331" name="Google Shape;1331;p49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7" name="Google Shape;1337;p49"/>
          <p:cNvGrpSpPr/>
          <p:nvPr/>
        </p:nvGrpSpPr>
        <p:grpSpPr>
          <a:xfrm>
            <a:off x="3069757" y="2130647"/>
            <a:ext cx="445812" cy="394518"/>
            <a:chOff x="1510757" y="3225422"/>
            <a:chExt cx="720214" cy="637347"/>
          </a:xfrm>
        </p:grpSpPr>
        <p:sp>
          <p:nvSpPr>
            <p:cNvPr id="1338" name="Google Shape;1338;p49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3761148" y="2148167"/>
            <a:ext cx="445767" cy="359478"/>
            <a:chOff x="2595501" y="3253725"/>
            <a:chExt cx="720141" cy="580739"/>
          </a:xfrm>
        </p:grpSpPr>
        <p:sp>
          <p:nvSpPr>
            <p:cNvPr id="1346" name="Google Shape;1346;p49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49"/>
          <p:cNvGrpSpPr/>
          <p:nvPr/>
        </p:nvGrpSpPr>
        <p:grpSpPr>
          <a:xfrm>
            <a:off x="5143819" y="2105135"/>
            <a:ext cx="443879" cy="445541"/>
            <a:chOff x="4764809" y="3184208"/>
            <a:chExt cx="717090" cy="719775"/>
          </a:xfrm>
        </p:grpSpPr>
        <p:sp>
          <p:nvSpPr>
            <p:cNvPr id="1351" name="Google Shape;1351;p49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4" name="Google Shape;1354;p49"/>
          <p:cNvGrpSpPr/>
          <p:nvPr/>
        </p:nvGrpSpPr>
        <p:grpSpPr>
          <a:xfrm>
            <a:off x="4452495" y="2134100"/>
            <a:ext cx="445746" cy="387612"/>
            <a:chOff x="3680173" y="3231000"/>
            <a:chExt cx="720106" cy="626190"/>
          </a:xfrm>
        </p:grpSpPr>
        <p:sp>
          <p:nvSpPr>
            <p:cNvPr id="1355" name="Google Shape;1355;p49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9"/>
          <p:cNvGrpSpPr/>
          <p:nvPr/>
        </p:nvGrpSpPr>
        <p:grpSpPr>
          <a:xfrm>
            <a:off x="6524582" y="2105096"/>
            <a:ext cx="443283" cy="445620"/>
            <a:chOff x="6931035" y="3184144"/>
            <a:chExt cx="716128" cy="719903"/>
          </a:xfrm>
        </p:grpSpPr>
        <p:sp>
          <p:nvSpPr>
            <p:cNvPr id="1359" name="Google Shape;1359;p49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9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49"/>
          <p:cNvGrpSpPr/>
          <p:nvPr/>
        </p:nvGrpSpPr>
        <p:grpSpPr>
          <a:xfrm>
            <a:off x="5833276" y="2105048"/>
            <a:ext cx="445727" cy="445714"/>
            <a:chOff x="5846429" y="3184067"/>
            <a:chExt cx="720076" cy="720055"/>
          </a:xfrm>
        </p:grpSpPr>
        <p:sp>
          <p:nvSpPr>
            <p:cNvPr id="1364" name="Google Shape;1364;p49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49"/>
          <p:cNvGrpSpPr/>
          <p:nvPr/>
        </p:nvGrpSpPr>
        <p:grpSpPr>
          <a:xfrm>
            <a:off x="2520481" y="2104993"/>
            <a:ext cx="303698" cy="445825"/>
            <a:chOff x="655600" y="3183978"/>
            <a:chExt cx="490627" cy="720234"/>
          </a:xfrm>
        </p:grpSpPr>
        <p:sp>
          <p:nvSpPr>
            <p:cNvPr id="1369" name="Google Shape;1369;p49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49"/>
          <p:cNvGrpSpPr/>
          <p:nvPr/>
        </p:nvGrpSpPr>
        <p:grpSpPr>
          <a:xfrm>
            <a:off x="7213443" y="2105109"/>
            <a:ext cx="189785" cy="445592"/>
            <a:chOff x="8011692" y="3184166"/>
            <a:chExt cx="306600" cy="719859"/>
          </a:xfrm>
        </p:grpSpPr>
        <p:sp>
          <p:nvSpPr>
            <p:cNvPr id="1375" name="Google Shape;1375;p49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49"/>
          <p:cNvGrpSpPr/>
          <p:nvPr/>
        </p:nvGrpSpPr>
        <p:grpSpPr>
          <a:xfrm>
            <a:off x="7648230" y="2104859"/>
            <a:ext cx="246199" cy="445516"/>
            <a:chOff x="4556125" y="630237"/>
            <a:chExt cx="3081338" cy="5568950"/>
          </a:xfrm>
        </p:grpSpPr>
        <p:sp>
          <p:nvSpPr>
            <p:cNvPr id="1382" name="Google Shape;1382;p49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49"/>
          <p:cNvGrpSpPr/>
          <p:nvPr/>
        </p:nvGrpSpPr>
        <p:grpSpPr>
          <a:xfrm>
            <a:off x="1829253" y="2105059"/>
            <a:ext cx="445768" cy="445697"/>
            <a:chOff x="1674084" y="3214987"/>
            <a:chExt cx="720142" cy="720027"/>
          </a:xfrm>
        </p:grpSpPr>
        <p:sp>
          <p:nvSpPr>
            <p:cNvPr id="1390" name="Google Shape;1390;p49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9"/>
          <p:cNvGrpSpPr/>
          <p:nvPr/>
        </p:nvGrpSpPr>
        <p:grpSpPr>
          <a:xfrm>
            <a:off x="1138094" y="2105021"/>
            <a:ext cx="445578" cy="445773"/>
            <a:chOff x="557511" y="3214925"/>
            <a:chExt cx="719836" cy="720150"/>
          </a:xfrm>
        </p:grpSpPr>
        <p:sp>
          <p:nvSpPr>
            <p:cNvPr id="1403" name="Google Shape;1403;p49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49"/>
          <p:cNvGrpSpPr/>
          <p:nvPr/>
        </p:nvGrpSpPr>
        <p:grpSpPr>
          <a:xfrm>
            <a:off x="1081977" y="3388956"/>
            <a:ext cx="445905" cy="400522"/>
            <a:chOff x="1147762" y="1131887"/>
            <a:chExt cx="5137150" cy="4619626"/>
          </a:xfrm>
        </p:grpSpPr>
        <p:sp>
          <p:nvSpPr>
            <p:cNvPr id="1408" name="Google Shape;1408;p49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1879306" y="3382610"/>
            <a:ext cx="445901" cy="413282"/>
            <a:chOff x="1570037" y="1341437"/>
            <a:chExt cx="4943475" cy="4576762"/>
          </a:xfrm>
        </p:grpSpPr>
        <p:sp>
          <p:nvSpPr>
            <p:cNvPr id="1412" name="Google Shape;1412;p49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8" name="Google Shape;1418;p49"/>
          <p:cNvGrpSpPr/>
          <p:nvPr/>
        </p:nvGrpSpPr>
        <p:grpSpPr>
          <a:xfrm>
            <a:off x="4364629" y="3366711"/>
            <a:ext cx="441332" cy="445721"/>
            <a:chOff x="5770007" y="5489899"/>
            <a:chExt cx="712976" cy="720067"/>
          </a:xfrm>
        </p:grpSpPr>
        <p:sp>
          <p:nvSpPr>
            <p:cNvPr id="1419" name="Google Shape;1419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49"/>
          <p:cNvGrpSpPr/>
          <p:nvPr/>
        </p:nvGrpSpPr>
        <p:grpSpPr>
          <a:xfrm>
            <a:off x="5157420" y="3389181"/>
            <a:ext cx="445651" cy="400824"/>
            <a:chOff x="7050768" y="5526199"/>
            <a:chExt cx="719953" cy="647534"/>
          </a:xfrm>
        </p:grpSpPr>
        <p:sp>
          <p:nvSpPr>
            <p:cNvPr id="1428" name="Google Shape;1428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0" name="Google Shape;1440;p49"/>
          <p:cNvGrpSpPr/>
          <p:nvPr/>
        </p:nvGrpSpPr>
        <p:grpSpPr>
          <a:xfrm>
            <a:off x="6751936" y="3389251"/>
            <a:ext cx="445681" cy="400651"/>
            <a:chOff x="9626723" y="5526313"/>
            <a:chExt cx="720002" cy="647256"/>
          </a:xfrm>
        </p:grpSpPr>
        <p:sp>
          <p:nvSpPr>
            <p:cNvPr id="1441" name="Google Shape;1441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49"/>
          <p:cNvGrpSpPr/>
          <p:nvPr/>
        </p:nvGrpSpPr>
        <p:grpSpPr>
          <a:xfrm>
            <a:off x="7549176" y="3366688"/>
            <a:ext cx="445582" cy="445743"/>
            <a:chOff x="10914672" y="5489861"/>
            <a:chExt cx="719842" cy="720102"/>
          </a:xfrm>
        </p:grpSpPr>
        <p:sp>
          <p:nvSpPr>
            <p:cNvPr id="1454" name="Google Shape;1454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6" name="Google Shape;1466;p49"/>
          <p:cNvGrpSpPr/>
          <p:nvPr/>
        </p:nvGrpSpPr>
        <p:grpSpPr>
          <a:xfrm>
            <a:off x="5954636" y="3376952"/>
            <a:ext cx="445821" cy="425246"/>
            <a:chOff x="8338678" y="5506443"/>
            <a:chExt cx="720227" cy="686988"/>
          </a:xfrm>
        </p:grpSpPr>
        <p:sp>
          <p:nvSpPr>
            <p:cNvPr id="1467" name="Google Shape;1467;p49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3" name="Google Shape;1473;p49"/>
          <p:cNvGrpSpPr/>
          <p:nvPr/>
        </p:nvGrpSpPr>
        <p:grpSpPr>
          <a:xfrm>
            <a:off x="2676293" y="3431542"/>
            <a:ext cx="1336824" cy="316035"/>
            <a:chOff x="3042485" y="5594633"/>
            <a:chExt cx="2159652" cy="510557"/>
          </a:xfrm>
        </p:grpSpPr>
        <p:sp>
          <p:nvSpPr>
            <p:cNvPr id="1474" name="Google Shape;1474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9" name="Google Shape;1489;p49"/>
          <p:cNvGrpSpPr/>
          <p:nvPr/>
        </p:nvGrpSpPr>
        <p:grpSpPr>
          <a:xfrm>
            <a:off x="6788033" y="3997458"/>
            <a:ext cx="373053" cy="445791"/>
            <a:chOff x="8095060" y="5664590"/>
            <a:chExt cx="497404" cy="594389"/>
          </a:xfrm>
        </p:grpSpPr>
        <p:grpSp>
          <p:nvGrpSpPr>
            <p:cNvPr id="1490" name="Google Shape;1490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91" name="Google Shape;1491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95" name="Google Shape;1495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8" name="Google Shape;1498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99" name="Google Shape;1499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2" name="Google Shape;1502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03" name="Google Shape;1503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6" name="Google Shape;1506;p49"/>
          <p:cNvGrpSpPr/>
          <p:nvPr/>
        </p:nvGrpSpPr>
        <p:grpSpPr>
          <a:xfrm>
            <a:off x="2870825" y="3997486"/>
            <a:ext cx="557162" cy="445734"/>
            <a:chOff x="4607809" y="5664627"/>
            <a:chExt cx="742883" cy="594312"/>
          </a:xfrm>
        </p:grpSpPr>
        <p:sp>
          <p:nvSpPr>
            <p:cNvPr id="1507" name="Google Shape;1507;p49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5" name="Google Shape;1515;p49"/>
          <p:cNvGrpSpPr/>
          <p:nvPr/>
        </p:nvGrpSpPr>
        <p:grpSpPr>
          <a:xfrm>
            <a:off x="3973890" y="3997543"/>
            <a:ext cx="1079865" cy="445620"/>
            <a:chOff x="2571250" y="5664711"/>
            <a:chExt cx="1439820" cy="594160"/>
          </a:xfrm>
        </p:grpSpPr>
        <p:sp>
          <p:nvSpPr>
            <p:cNvPr id="1516" name="Google Shape;1516;p49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49"/>
          <p:cNvGrpSpPr/>
          <p:nvPr/>
        </p:nvGrpSpPr>
        <p:grpSpPr>
          <a:xfrm>
            <a:off x="5599659" y="3997335"/>
            <a:ext cx="642470" cy="446036"/>
            <a:chOff x="6332670" y="5663946"/>
            <a:chExt cx="856627" cy="594715"/>
          </a:xfrm>
        </p:grpSpPr>
        <p:grpSp>
          <p:nvGrpSpPr>
            <p:cNvPr id="1541" name="Google Shape;1541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42" name="Google Shape;154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4" name="Google Shape;1544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45" name="Google Shape;154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7" name="Google Shape;1547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48" name="Google Shape;1548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50" name="Google Shape;1550;p49"/>
          <p:cNvSpPr txBox="1"/>
          <p:nvPr>
            <p:ph idx="4294967295" type="title"/>
          </p:nvPr>
        </p:nvSpPr>
        <p:spPr>
          <a:xfrm>
            <a:off x="855300" y="0"/>
            <a:ext cx="7433400" cy="5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51" name="Google Shape;1551;p49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2" name="Google Shape;1552;p49"/>
          <p:cNvGrpSpPr/>
          <p:nvPr/>
        </p:nvGrpSpPr>
        <p:grpSpPr>
          <a:xfrm>
            <a:off x="1879183" y="3998878"/>
            <a:ext cx="445738" cy="442950"/>
            <a:chOff x="1442627" y="5710929"/>
            <a:chExt cx="594318" cy="590600"/>
          </a:xfrm>
        </p:grpSpPr>
        <p:sp>
          <p:nvSpPr>
            <p:cNvPr id="1553" name="Google Shape;1553;p49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50"/>
          <p:cNvSpPr txBox="1"/>
          <p:nvPr/>
        </p:nvSpPr>
        <p:spPr>
          <a:xfrm>
            <a:off x="1076957" y="2374254"/>
            <a:ext cx="6982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3"/>
                </a:highlight>
                <a:latin typeface="Bellota Text Light"/>
                <a:ea typeface="Bellota Text Light"/>
                <a:cs typeface="Bellota Text Light"/>
                <a:sym typeface="Bellota Text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3"/>
              </a:highlight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562" name="Google Shape;1562;p50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3" name="Google Shape;1563;p50"/>
          <p:cNvSpPr txBox="1"/>
          <p:nvPr>
            <p:ph idx="4294967295" type="body"/>
          </p:nvPr>
        </p:nvSpPr>
        <p:spPr>
          <a:xfrm>
            <a:off x="1077225" y="856425"/>
            <a:ext cx="69825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8" name="Google Shape;1568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70" name="Google Shape;1570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71" name="Google Shape;1571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72" name="Google Shape;1572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3" name="Google Shape;1573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4" name="Google Shape;1574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75" name="Google Shape;1575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6" name="Google Shape;1576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7" name="Google Shape;1577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78" name="Google Shape;1578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9" name="Google Shape;1579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80" name="Google Shape;1580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81" name="Google Shape;1581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82" name="Google Shape;1582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994975" y="1524837"/>
            <a:ext cx="7154100" cy="28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⊳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⊳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⊳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1.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994975" y="2751876"/>
            <a:ext cx="6241500" cy="3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2907200" y="1280575"/>
            <a:ext cx="3329700" cy="258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4297659" y="4292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4294967295" type="ctrTitle"/>
          </p:nvPr>
        </p:nvSpPr>
        <p:spPr>
          <a:xfrm>
            <a:off x="994975" y="1058800"/>
            <a:ext cx="42570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Big </a:t>
            </a:r>
            <a:r>
              <a:rPr lang="en" sz="6000">
                <a:solidFill>
                  <a:schemeClr val="dk1"/>
                </a:solidFill>
              </a:rPr>
              <a:t>c</a:t>
            </a:r>
            <a:r>
              <a:rPr lang="en" sz="6000">
                <a:solidFill>
                  <a:schemeClr val="dk1"/>
                </a:solidFill>
              </a:rPr>
              <a:t>oncept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127" name="Google Shape;127;p19"/>
          <p:cNvSpPr txBox="1"/>
          <p:nvPr>
            <p:ph idx="4294967295" type="subTitle"/>
          </p:nvPr>
        </p:nvSpPr>
        <p:spPr>
          <a:xfrm>
            <a:off x="994975" y="1972596"/>
            <a:ext cx="4257000" cy="14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5705524" y="1183585"/>
            <a:ext cx="1757163" cy="1757148"/>
            <a:chOff x="6643075" y="3664250"/>
            <a:chExt cx="407950" cy="407975"/>
          </a:xfrm>
        </p:grpSpPr>
        <p:sp>
          <p:nvSpPr>
            <p:cNvPr id="129" name="Google Shape;129;p19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19"/>
          <p:cNvGrpSpPr/>
          <p:nvPr/>
        </p:nvGrpSpPr>
        <p:grpSpPr>
          <a:xfrm rot="-587452">
            <a:off x="5602687" y="3169746"/>
            <a:ext cx="722440" cy="722399"/>
            <a:chOff x="576250" y="4319400"/>
            <a:chExt cx="442075" cy="442050"/>
          </a:xfrm>
        </p:grpSpPr>
        <p:sp>
          <p:nvSpPr>
            <p:cNvPr id="132" name="Google Shape;132;p1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9"/>
          <p:cNvSpPr/>
          <p:nvPr/>
        </p:nvSpPr>
        <p:spPr>
          <a:xfrm>
            <a:off x="5285496" y="1589557"/>
            <a:ext cx="274649" cy="26224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rot="2697359">
            <a:off x="7095452" y="2932193"/>
            <a:ext cx="416923" cy="3980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7425286" y="2704927"/>
            <a:ext cx="167017" cy="15951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 rot="1279940">
            <a:off x="5095205" y="2380602"/>
            <a:ext cx="166981" cy="15949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994975" y="1524825"/>
            <a:ext cx="33426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147" name="Google Shape;147;p20"/>
          <p:cNvSpPr txBox="1"/>
          <p:nvPr>
            <p:ph idx="2" type="body"/>
          </p:nvPr>
        </p:nvSpPr>
        <p:spPr>
          <a:xfrm>
            <a:off x="4806447" y="1524825"/>
            <a:ext cx="33426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994975" y="1524825"/>
            <a:ext cx="2218500" cy="27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5" name="Google Shape;155;p21"/>
          <p:cNvSpPr txBox="1"/>
          <p:nvPr>
            <p:ph idx="2" type="body"/>
          </p:nvPr>
        </p:nvSpPr>
        <p:spPr>
          <a:xfrm>
            <a:off x="3446663" y="1524825"/>
            <a:ext cx="2218500" cy="27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6" name="Google Shape;156;p21"/>
          <p:cNvSpPr txBox="1"/>
          <p:nvPr>
            <p:ph idx="3" type="body"/>
          </p:nvPr>
        </p:nvSpPr>
        <p:spPr>
          <a:xfrm>
            <a:off x="5898352" y="1524825"/>
            <a:ext cx="2218500" cy="27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len template">
  <a:themeElements>
    <a:clrScheme name="Custom 347">
      <a:dk1>
        <a:srgbClr val="2C3C3D"/>
      </a:dk1>
      <a:lt1>
        <a:srgbClr val="FFFFFF"/>
      </a:lt1>
      <a:dk2>
        <a:srgbClr val="718183"/>
      </a:dk2>
      <a:lt2>
        <a:srgbClr val="E3EBE9"/>
      </a:lt2>
      <a:accent1>
        <a:srgbClr val="EE6A8D"/>
      </a:accent1>
      <a:accent2>
        <a:srgbClr val="FAC3B7"/>
      </a:accent2>
      <a:accent3>
        <a:srgbClr val="97C4C7"/>
      </a:accent3>
      <a:accent4>
        <a:srgbClr val="B7C457"/>
      </a:accent4>
      <a:accent5>
        <a:srgbClr val="F6D586"/>
      </a:accent5>
      <a:accent6>
        <a:srgbClr val="93783F"/>
      </a:accent6>
      <a:hlink>
        <a:srgbClr val="06697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